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367" r:id="rId2"/>
    <p:sldId id="368" r:id="rId3"/>
    <p:sldId id="369" r:id="rId4"/>
    <p:sldId id="370" r:id="rId5"/>
    <p:sldId id="371" r:id="rId6"/>
    <p:sldId id="372" r:id="rId7"/>
    <p:sldId id="373" r:id="rId8"/>
    <p:sldId id="374" r:id="rId9"/>
    <p:sldId id="375" r:id="rId10"/>
    <p:sldId id="376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>
        <p:scale>
          <a:sx n="47" d="100"/>
          <a:sy n="47" d="100"/>
        </p:scale>
        <p:origin x="960" y="6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2273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teks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Titteltekst</a:t>
            </a:r>
          </a:p>
        </p:txBody>
      </p:sp>
      <p:sp>
        <p:nvSpPr>
          <p:cNvPr id="12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13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e"/>
          <p:cNvSpPr>
            <a:spLocks noGrp="1"/>
          </p:cNvSpPr>
          <p:nvPr>
            <p:ph type="pic" idx="21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telteks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Titteltekst</a:t>
            </a:r>
          </a:p>
        </p:txBody>
      </p:sp>
      <p:sp>
        <p:nvSpPr>
          <p:cNvPr id="22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23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telteks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31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ilde"/>
          <p:cNvSpPr>
            <a:spLocks noGrp="1"/>
          </p:cNvSpPr>
          <p:nvPr>
            <p:ph type="pic" idx="21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telteks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Titteltekst</a:t>
            </a:r>
          </a:p>
        </p:txBody>
      </p:sp>
      <p:sp>
        <p:nvSpPr>
          <p:cNvPr id="40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41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49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ilde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67" name="Brødtekst nivå én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68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ilde"/>
          <p:cNvSpPr>
            <a:spLocks noGrp="1"/>
          </p:cNvSpPr>
          <p:nvPr>
            <p:ph type="pic" sz="quarter" idx="21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Bilde"/>
          <p:cNvSpPr>
            <a:spLocks noGrp="1"/>
          </p:cNvSpPr>
          <p:nvPr>
            <p:ph type="pic" sz="quarter" idx="22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Bilde"/>
          <p:cNvSpPr>
            <a:spLocks noGrp="1"/>
          </p:cNvSpPr>
          <p:nvPr>
            <p:ph type="pic" idx="23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Bilde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teks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Titteltekst</a:t>
            </a:r>
          </a:p>
        </p:txBody>
      </p:sp>
      <p:sp>
        <p:nvSpPr>
          <p:cNvPr id="3" name="Brødtekst nivå én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4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12043765" y="13081000"/>
            <a:ext cx="283770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COLOURBOX1657404.jpg" descr="COLOURBOX16574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0"/>
            <a:ext cx="9144000" cy="13716000"/>
          </a:xfrm>
          <a:prstGeom prst="rect">
            <a:avLst/>
          </a:prstGeom>
          <a:ln w="12700">
            <a:miter lim="400000"/>
          </a:ln>
          <a:effectLst>
            <a:outerShdw blurRad="584200" dist="2794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520" name="Drikk vann fra din egen brønn og rennende vann fra din egen kilde.…"/>
          <p:cNvSpPr txBox="1"/>
          <p:nvPr/>
        </p:nvSpPr>
        <p:spPr>
          <a:xfrm>
            <a:off x="13568391" y="5620583"/>
            <a:ext cx="9926868" cy="24748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900"/>
            </a:pPr>
            <a:r>
              <a:t>Drikk vann fra din egen brønn og rennende vann fra din egen kilde.</a:t>
            </a:r>
          </a:p>
          <a:p>
            <a:pPr algn="l">
              <a:defRPr sz="3900"/>
            </a:pPr>
            <a:endParaRPr/>
          </a:p>
          <a:p>
            <a:pPr algn="l">
              <a:defRPr sz="3900"/>
            </a:pPr>
            <a:r>
              <a:t>Ordspråkene 5.15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COLOURBOX1454895.jpg" descr="COLOURBOX1454895.jpg"/>
          <p:cNvPicPr>
            <a:picLocks noChangeAspect="1"/>
          </p:cNvPicPr>
          <p:nvPr/>
        </p:nvPicPr>
        <p:blipFill>
          <a:blip r:embed="rId2"/>
          <a:srcRect t="12034"/>
          <a:stretch>
            <a:fillRect/>
          </a:stretch>
        </p:blipFill>
        <p:spPr>
          <a:xfrm>
            <a:off x="3628826" y="318376"/>
            <a:ext cx="17126337" cy="12052227"/>
          </a:xfrm>
          <a:prstGeom prst="rect">
            <a:avLst/>
          </a:prstGeom>
          <a:ln w="12700">
            <a:miter lim="400000"/>
          </a:ln>
          <a:effectLst>
            <a:outerShdw blurRad="558800" dist="2540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541" name="Kan en mann hente ild opp i fanget uten at hans klær blir brent? (Ordsp 6.27)"/>
          <p:cNvSpPr txBox="1"/>
          <p:nvPr/>
        </p:nvSpPr>
        <p:spPr>
          <a:xfrm>
            <a:off x="4755642" y="12796297"/>
            <a:ext cx="14872717" cy="585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642937">
              <a:defRPr sz="3200"/>
            </a:lvl1pPr>
          </a:lstStyle>
          <a:p>
            <a:r>
              <a:t>Kan en mann hente ild opp i fanget uten at hans klær blir brent? (Ordsp 6.27)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COLOURBOX2993232.jpg" descr="COLOURBOX29932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084" y="0"/>
            <a:ext cx="20481832" cy="13716001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COLOURBOX2733941.jpg" descr="COLOURBOX27339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0"/>
            <a:ext cx="9144000" cy="13716000"/>
          </a:xfrm>
          <a:prstGeom prst="rect">
            <a:avLst/>
          </a:prstGeom>
          <a:ln w="12700">
            <a:miter lim="400000"/>
          </a:ln>
          <a:effectLst>
            <a:outerShdw blurRad="584200" dist="2794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525" name="Skulle vel dine kilder bli spredt rundt omkring, ja ut på torgene, som strømmer av vann?…"/>
          <p:cNvSpPr txBox="1"/>
          <p:nvPr/>
        </p:nvSpPr>
        <p:spPr>
          <a:xfrm>
            <a:off x="13467429" y="5353699"/>
            <a:ext cx="9679511" cy="3008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800"/>
            </a:pPr>
            <a:r>
              <a:t>Skulle vel dine kilder bli spredt rundt omkring, ja ut på torgene, som strømmer av vann?</a:t>
            </a:r>
          </a:p>
          <a:p>
            <a:pPr algn="l">
              <a:defRPr sz="3800"/>
            </a:pPr>
            <a:endParaRPr/>
          </a:p>
          <a:p>
            <a:pPr algn="l">
              <a:defRPr sz="3800"/>
            </a:pPr>
            <a:r>
              <a:t>Ordspråkene 5.16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girl-in-rain1.jpg" descr="girl-in-rai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379" y="718981"/>
            <a:ext cx="13863242" cy="10464791"/>
          </a:xfrm>
          <a:prstGeom prst="rect">
            <a:avLst/>
          </a:prstGeom>
          <a:ln w="12700">
            <a:miter lim="400000"/>
          </a:ln>
          <a:effectLst>
            <a:outerShdw blurRad="584200" dist="2794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528" name="Lær den unge den veien han skal gå, så viker han ikke fra den, selv når han blir gammel.…"/>
          <p:cNvSpPr txBox="1"/>
          <p:nvPr/>
        </p:nvSpPr>
        <p:spPr>
          <a:xfrm>
            <a:off x="6071319" y="11726140"/>
            <a:ext cx="12241362" cy="157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200"/>
            </a:pPr>
            <a:r>
              <a:t>Lær den unge den veien han skal gå, så viker han ikke fra den, selv når han blir gammel.</a:t>
            </a:r>
          </a:p>
          <a:p>
            <a:pPr algn="r">
              <a:defRPr sz="3200"/>
            </a:pPr>
            <a:r>
              <a:t>Ord 22.6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rain-happy-couple-600x375.jpg" descr="rain-happy-couple-600x3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299" y="961311"/>
            <a:ext cx="18869402" cy="11793378"/>
          </a:xfrm>
          <a:prstGeom prst="rect">
            <a:avLst/>
          </a:prstGeom>
          <a:ln w="12700">
            <a:miter lim="400000"/>
          </a:ln>
          <a:effectLst>
            <a:outerShdw blurRad="584200" dist="279400" dir="2700000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1737407-young-happy-amorous-couple-hugging-under-a-rain.jpg" descr="1737407-young-happy-amorous-couple-hugging-under-a-r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360" y="809328"/>
            <a:ext cx="11898560" cy="11898560"/>
          </a:xfrm>
          <a:prstGeom prst="rect">
            <a:avLst/>
          </a:prstGeom>
          <a:ln w="12700">
            <a:miter lim="400000"/>
          </a:ln>
          <a:effectLst>
            <a:outerShdw blurRad="584200" dist="279400" dir="2700000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COLOURBOX2503362.jpg" descr="COLOURBOX25033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-1"/>
            <a:ext cx="20574000" cy="13716001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COLOURBOX1511064.jpg" descr="COLOURBOX1511064.jpg"/>
          <p:cNvPicPr>
            <a:picLocks noChangeAspect="1"/>
          </p:cNvPicPr>
          <p:nvPr/>
        </p:nvPicPr>
        <p:blipFill>
          <a:blip r:embed="rId2"/>
          <a:srcRect b="4850"/>
          <a:stretch>
            <a:fillRect/>
          </a:stretch>
        </p:blipFill>
        <p:spPr>
          <a:xfrm>
            <a:off x="3047999" y="-1"/>
            <a:ext cx="18288001" cy="13817186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COLOURBOX1245699.jpg" descr="COLOURBOX12456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-1"/>
            <a:ext cx="20574000" cy="13716001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80</Words>
  <Application>Microsoft Office PowerPoint</Application>
  <PresentationFormat>Egendefinert</PresentationFormat>
  <Paragraphs>9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4" baseType="lpstr">
      <vt:lpstr>Helvetica Neue</vt:lpstr>
      <vt:lpstr>Helvetica Neue Light</vt:lpstr>
      <vt:lpstr>Helvetica Neue Medium</vt:lpstr>
      <vt:lpstr>White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Admin</dc:creator>
  <cp:lastModifiedBy>Sven</cp:lastModifiedBy>
  <cp:revision>13</cp:revision>
  <dcterms:modified xsi:type="dcterms:W3CDTF">2021-04-06T15:45:55Z</dcterms:modified>
</cp:coreProperties>
</file>