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40" r:id="rId2"/>
    <p:sldId id="341" r:id="rId3"/>
    <p:sldId id="342" r:id="rId4"/>
    <p:sldId id="343" r:id="rId5"/>
    <p:sldId id="344" r:id="rId6"/>
    <p:sldId id="345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960" y="6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2273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teks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Titteltekst</a:t>
            </a:r>
          </a:p>
        </p:txBody>
      </p:sp>
      <p:sp>
        <p:nvSpPr>
          <p:cNvPr id="1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1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e"/>
          <p:cNvSpPr>
            <a:spLocks noGrp="1"/>
          </p:cNvSpPr>
          <p:nvPr>
            <p:ph type="pic" idx="21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telteks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Titteltekst</a:t>
            </a:r>
          </a:p>
        </p:txBody>
      </p:sp>
      <p:sp>
        <p:nvSpPr>
          <p:cNvPr id="2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2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teks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3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e"/>
          <p:cNvSpPr>
            <a:spLocks noGrp="1"/>
          </p:cNvSpPr>
          <p:nvPr>
            <p:ph type="pic" idx="21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telteks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Titteltekst</a:t>
            </a:r>
          </a:p>
        </p:txBody>
      </p:sp>
      <p:sp>
        <p:nvSpPr>
          <p:cNvPr id="40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49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e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67" name="Brødtekst nivå én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68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e"/>
          <p:cNvSpPr>
            <a:spLocks noGrp="1"/>
          </p:cNvSpPr>
          <p:nvPr>
            <p:ph type="pic" sz="quarter" idx="21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e"/>
          <p:cNvSpPr>
            <a:spLocks noGrp="1"/>
          </p:cNvSpPr>
          <p:nvPr>
            <p:ph type="pic" sz="quarter" idx="22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e"/>
          <p:cNvSpPr>
            <a:spLocks noGrp="1"/>
          </p:cNvSpPr>
          <p:nvPr>
            <p:ph type="pic" idx="23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e"/>
          <p:cNvSpPr>
            <a:spLocks noGrp="1"/>
          </p:cNvSpPr>
          <p:nvPr>
            <p:ph type="pic" idx="21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teks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Titteltekst</a:t>
            </a:r>
          </a:p>
        </p:txBody>
      </p:sp>
      <p:sp>
        <p:nvSpPr>
          <p:cNvPr id="3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12043765" y="13081000"/>
            <a:ext cx="283770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7" name="Conception.jpg" descr="Concep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0"/>
            <a:ext cx="18288000" cy="13716000"/>
          </a:xfrm>
          <a:prstGeom prst="rect">
            <a:avLst/>
          </a:prstGeom>
          <a:ln w="25400">
            <a:miter lim="400000"/>
          </a:ln>
          <a:effectLst>
            <a:outerShdw blurRad="254000" dist="127000" dir="54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" name="COLOURBOX1197252.jpg" descr="COLOURBOX11972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966" y="-1"/>
            <a:ext cx="11727897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Hver den som begår ekteskapsbrudd med en kvinne er uten forstand. Den som gjør det ødelegger sin egen sjel.…"/>
          <p:cNvSpPr txBox="1"/>
          <p:nvPr/>
        </p:nvSpPr>
        <p:spPr>
          <a:xfrm>
            <a:off x="12769053" y="6122571"/>
            <a:ext cx="10054439" cy="2945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700"/>
            </a:pPr>
            <a:r>
              <a:t>Hver den som begår ekteskapsbrudd med en kvinne er uten forstand. Den som gjør det ødelegger sin egen sjel. </a:t>
            </a:r>
          </a:p>
          <a:p>
            <a:pPr algn="l">
              <a:defRPr sz="3700"/>
            </a:pPr>
            <a:endParaRPr/>
          </a:p>
          <a:p>
            <a:pPr algn="l">
              <a:defRPr sz="3700"/>
            </a:pPr>
            <a:r>
              <a:t>Ordsp 6.32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2" name="Bliett1" descr="Bliett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575" y="1095375"/>
            <a:ext cx="14395451" cy="7718426"/>
          </a:xfrm>
          <a:prstGeom prst="rect">
            <a:avLst/>
          </a:prstGeom>
          <a:ln w="12700">
            <a:miter lim="400000"/>
          </a:ln>
        </p:spPr>
      </p:pic>
      <p:sp>
        <p:nvSpPr>
          <p:cNvPr id="443" name="Eller vet dere ikke at den som holder seg til en skjøge, er ett legeme med henne? For det er sagt: De to skal være ett kjød.…"/>
          <p:cNvSpPr txBox="1"/>
          <p:nvPr/>
        </p:nvSpPr>
        <p:spPr>
          <a:xfrm>
            <a:off x="6665772" y="8515391"/>
            <a:ext cx="11760201" cy="356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Eller vet dere ikke at den som holder seg til en skjøge, er ett legeme med henne? For det er sagt: De to skal være ett kjød.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/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Men den som holder seg til Herren, er én ånd med ham.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/>
          </a:p>
          <a:p>
            <a:pPr algn="r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1. Kor 6:16-17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5" name="Bliett1b_ny" descr="Bliett1b_n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275" y="1024572"/>
            <a:ext cx="14395450" cy="7718425"/>
          </a:xfrm>
          <a:prstGeom prst="rect">
            <a:avLst/>
          </a:prstGeom>
          <a:ln w="12700">
            <a:miter lim="400000"/>
          </a:ln>
        </p:spPr>
      </p:pic>
      <p:sp>
        <p:nvSpPr>
          <p:cNvPr id="446" name="Eller vet dere ikke at den som holder seg til en skjøge, er ett legeme med henne? For det er sagt: De to skal være ett kjød.…"/>
          <p:cNvSpPr txBox="1"/>
          <p:nvPr/>
        </p:nvSpPr>
        <p:spPr>
          <a:xfrm>
            <a:off x="6665772" y="8515391"/>
            <a:ext cx="11760201" cy="356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Eller vet dere ikke at den som holder seg til en skjøge, er ett legeme med henne? For det er sagt: De to skal være ett kjød.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/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Men den som holder seg til Herren, er én ånd med ham.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/>
          </a:p>
          <a:p>
            <a:pPr algn="r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1. Kor 6:16-17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8" name="Bliett2" descr="Bliett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6634" y="1407955"/>
            <a:ext cx="10658477" cy="7127876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Eller vet dere ikke at den som holder seg til en skjøge, er ett legeme med henne? For det er sagt: De to skal være ett kjød.…"/>
          <p:cNvSpPr txBox="1"/>
          <p:nvPr/>
        </p:nvSpPr>
        <p:spPr>
          <a:xfrm>
            <a:off x="6665772" y="8515391"/>
            <a:ext cx="11760201" cy="356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Eller vet dere ikke at den som holder seg til en skjøge, er ett legeme med henne? For det er sagt: De to skal være ett kjød.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/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Men den som holder seg til Herren, er én ånd med ham.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/>
          </a:p>
          <a:p>
            <a:pPr algn="r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1. Kor 6:16-17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" grpId="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1" name="Bliett3_ny" descr="Bliett3_n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972" y="1360735"/>
            <a:ext cx="14401801" cy="7477127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Eller vet dere ikke at den som holder seg til en skjøge, er ett legeme med henne? For det er sagt: De to skal være ett kjød.…"/>
          <p:cNvSpPr txBox="1"/>
          <p:nvPr/>
        </p:nvSpPr>
        <p:spPr>
          <a:xfrm>
            <a:off x="6665772" y="8515391"/>
            <a:ext cx="11760201" cy="356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Eller vet dere ikke at den som holder seg til en skjøge, er ett legeme med henne? For det er sagt: De to skal være ett kjød.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/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Men den som holder seg til Herren, er én ånd med ham.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/>
          </a:p>
          <a:p>
            <a:pPr algn="r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t>1. Kor 6:16-17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" grpId="1" animBg="1" advAuto="0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219</Words>
  <Application>Microsoft Office PowerPoint</Application>
  <PresentationFormat>Egendefinert</PresentationFormat>
  <Paragraphs>23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Helvetica Neue</vt:lpstr>
      <vt:lpstr>Helvetica Neue Light</vt:lpstr>
      <vt:lpstr>Helvetica Neue Medium</vt:lpstr>
      <vt:lpstr>Tahoma Bold</vt:lpstr>
      <vt:lpstr>White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Admin</dc:creator>
  <cp:lastModifiedBy>Sven</cp:lastModifiedBy>
  <cp:revision>10</cp:revision>
  <dcterms:modified xsi:type="dcterms:W3CDTF">2021-04-06T15:43:29Z</dcterms:modified>
</cp:coreProperties>
</file>