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364" r:id="rId2"/>
    <p:sldId id="365" r:id="rId3"/>
    <p:sldId id="366" r:id="rId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>
        <p:scale>
          <a:sx n="47" d="100"/>
          <a:sy n="47" d="100"/>
        </p:scale>
        <p:origin x="960" y="6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4" name="Shape 14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02273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ilde"/>
          <p:cNvSpPr>
            <a:spLocks noGrp="1"/>
          </p:cNvSpPr>
          <p:nvPr>
            <p:ph type="pic" idx="21"/>
          </p:nvPr>
        </p:nvSpPr>
        <p:spPr>
          <a:xfrm>
            <a:off x="3124200" y="-38100"/>
            <a:ext cx="18135600" cy="1209669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teltekst"/>
          <p:cNvSpPr txBox="1">
            <a:spLocks noGrp="1"/>
          </p:cNvSpPr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Titteltekst</a:t>
            </a:r>
          </a:p>
        </p:txBody>
      </p:sp>
      <p:sp>
        <p:nvSpPr>
          <p:cNvPr id="22" name="Brødtekst nivå én…"/>
          <p:cNvSpPr txBox="1">
            <a:spLocks noGrp="1"/>
          </p:cNvSpPr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228600" algn="ctr">
              <a:spcBef>
                <a:spcPts val="0"/>
              </a:spcBef>
              <a:buSzTx/>
              <a:buNone/>
              <a:defRPr sz="5400"/>
            </a:lvl2pPr>
            <a:lvl3pPr marL="0" indent="457200" algn="ctr">
              <a:spcBef>
                <a:spcPts val="0"/>
              </a:spcBef>
              <a:buSzTx/>
              <a:buNone/>
              <a:defRPr sz="5400"/>
            </a:lvl3pPr>
            <a:lvl4pPr marL="0" indent="685800" algn="ctr">
              <a:spcBef>
                <a:spcPts val="0"/>
              </a:spcBef>
              <a:buSzTx/>
              <a:buNone/>
              <a:defRPr sz="5400"/>
            </a:lvl4pPr>
            <a:lvl5pPr marL="0" indent="91440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23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teltekst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Titteltekst</a:t>
            </a:r>
          </a:p>
        </p:txBody>
      </p:sp>
      <p:sp>
        <p:nvSpPr>
          <p:cNvPr id="31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Bilde"/>
          <p:cNvSpPr>
            <a:spLocks noGrp="1"/>
          </p:cNvSpPr>
          <p:nvPr>
            <p:ph type="pic" idx="21"/>
          </p:nvPr>
        </p:nvSpPr>
        <p:spPr>
          <a:xfrm>
            <a:off x="7950200" y="1104900"/>
            <a:ext cx="17259302" cy="115062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teltekst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Titteltekst</a:t>
            </a:r>
          </a:p>
        </p:txBody>
      </p:sp>
      <p:sp>
        <p:nvSpPr>
          <p:cNvPr id="40" name="Brødtekst nivå én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228600" algn="ctr">
              <a:spcBef>
                <a:spcPts val="0"/>
              </a:spcBef>
              <a:buSzTx/>
              <a:buNone/>
              <a:defRPr sz="5400"/>
            </a:lvl2pPr>
            <a:lvl3pPr marL="0" indent="457200" algn="ctr">
              <a:spcBef>
                <a:spcPts val="0"/>
              </a:spcBef>
              <a:buSzTx/>
              <a:buNone/>
              <a:defRPr sz="5400"/>
            </a:lvl3pPr>
            <a:lvl4pPr marL="0" indent="685800" algn="ctr">
              <a:spcBef>
                <a:spcPts val="0"/>
              </a:spcBef>
              <a:buSzTx/>
              <a:buNone/>
              <a:defRPr sz="5400"/>
            </a:lvl4pPr>
            <a:lvl5pPr marL="0" indent="91440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41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tel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Titteltekst</a:t>
            </a:r>
          </a:p>
        </p:txBody>
      </p:sp>
      <p:sp>
        <p:nvSpPr>
          <p:cNvPr id="49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Bilde"/>
          <p:cNvSpPr>
            <a:spLocks noGrp="1"/>
          </p:cNvSpPr>
          <p:nvPr>
            <p:ph type="pic" sz="half" idx="21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tel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Titteltekst</a:t>
            </a:r>
          </a:p>
        </p:txBody>
      </p:sp>
      <p:sp>
        <p:nvSpPr>
          <p:cNvPr id="67" name="Brødtekst nivå én…"/>
          <p:cNvSpPr txBox="1"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68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ilde"/>
          <p:cNvSpPr>
            <a:spLocks noGrp="1"/>
          </p:cNvSpPr>
          <p:nvPr>
            <p:ph type="pic" sz="quarter" idx="21"/>
          </p:nvPr>
        </p:nvSpPr>
        <p:spPr>
          <a:xfrm>
            <a:off x="15681340" y="7035800"/>
            <a:ext cx="8396678" cy="56007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Bilde"/>
          <p:cNvSpPr>
            <a:spLocks noGrp="1"/>
          </p:cNvSpPr>
          <p:nvPr>
            <p:ph type="pic" sz="quarter" idx="22"/>
          </p:nvPr>
        </p:nvSpPr>
        <p:spPr>
          <a:xfrm>
            <a:off x="15290800" y="1130300"/>
            <a:ext cx="8331200" cy="55541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Bilde"/>
          <p:cNvSpPr>
            <a:spLocks noGrp="1"/>
          </p:cNvSpPr>
          <p:nvPr>
            <p:ph type="pic" idx="23"/>
          </p:nvPr>
        </p:nvSpPr>
        <p:spPr>
          <a:xfrm>
            <a:off x="-3048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21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22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ilde"/>
          <p:cNvSpPr>
            <a:spLocks noGrp="1"/>
          </p:cNvSpPr>
          <p:nvPr>
            <p:ph type="pic" idx="21"/>
          </p:nvPr>
        </p:nvSpPr>
        <p:spPr>
          <a:xfrm>
            <a:off x="0" y="0"/>
            <a:ext cx="24384000" cy="162644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tekst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Titteltekst</a:t>
            </a:r>
          </a:p>
        </p:txBody>
      </p:sp>
      <p:sp>
        <p:nvSpPr>
          <p:cNvPr id="3" name="Brødtekst nivå én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4" name="Lysbildenummer"/>
          <p:cNvSpPr txBox="1">
            <a:spLocks noGrp="1"/>
          </p:cNvSpPr>
          <p:nvPr>
            <p:ph type="sldNum" sz="quarter" idx="2"/>
          </p:nvPr>
        </p:nvSpPr>
        <p:spPr>
          <a:xfrm>
            <a:off x="12043765" y="13081000"/>
            <a:ext cx="283770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5" r:id="rId5"/>
    <p:sldLayoutId id="2147483657" r:id="rId6"/>
    <p:sldLayoutId id="2147483658" r:id="rId7"/>
    <p:sldLayoutId id="2147483659" r:id="rId8"/>
    <p:sldLayoutId id="2147483660" r:id="rId9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9" name="waves" descr="wav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8750" y="5851526"/>
            <a:ext cx="3759200" cy="2895601"/>
          </a:xfrm>
          <a:prstGeom prst="rect">
            <a:avLst/>
          </a:prstGeom>
          <a:ln w="12700">
            <a:miter lim="400000"/>
          </a:ln>
        </p:spPr>
      </p:pic>
      <p:sp>
        <p:nvSpPr>
          <p:cNvPr id="500" name="Sirkel"/>
          <p:cNvSpPr/>
          <p:nvPr/>
        </p:nvSpPr>
        <p:spPr>
          <a:xfrm>
            <a:off x="7296150" y="5562600"/>
            <a:ext cx="3454400" cy="3454400"/>
          </a:xfrm>
          <a:prstGeom prst="ellipse">
            <a:avLst/>
          </a:prstGeom>
          <a:solidFill>
            <a:srgbClr val="4F81BD"/>
          </a:solidFill>
          <a:ln w="3175">
            <a:solidFill>
              <a:srgbClr val="000000"/>
            </a:solidFill>
          </a:ln>
        </p:spPr>
        <p:txBody>
          <a:bodyPr lIns="0" tIns="0" rIns="0" bIns="0" anchor="ctr"/>
          <a:lstStyle/>
          <a:p>
            <a:pPr algn="l" defTabSz="642937">
              <a:defRPr sz="3200" b="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501" name="Sirkel"/>
          <p:cNvSpPr/>
          <p:nvPr/>
        </p:nvSpPr>
        <p:spPr>
          <a:xfrm>
            <a:off x="13201650" y="5562600"/>
            <a:ext cx="3454400" cy="3454400"/>
          </a:xfrm>
          <a:prstGeom prst="ellipse">
            <a:avLst/>
          </a:prstGeom>
          <a:solidFill>
            <a:srgbClr val="4F81BD"/>
          </a:solidFill>
          <a:ln w="3175">
            <a:solidFill>
              <a:srgbClr val="000000"/>
            </a:solidFill>
          </a:ln>
        </p:spPr>
        <p:txBody>
          <a:bodyPr lIns="0" tIns="0" rIns="0" bIns="0" anchor="ctr"/>
          <a:lstStyle/>
          <a:p>
            <a:pPr algn="l" defTabSz="642937">
              <a:defRPr sz="3200" b="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502" name="male-gender-sign" descr="male-gender-sign"/>
          <p:cNvPicPr>
            <a:picLocks noChangeAspect="1"/>
          </p:cNvPicPr>
          <p:nvPr/>
        </p:nvPicPr>
        <p:blipFill>
          <a:blip r:embed="rId3"/>
          <a:srcRect l="13727" r="13628"/>
          <a:stretch>
            <a:fillRect/>
          </a:stretch>
        </p:blipFill>
        <p:spPr>
          <a:xfrm>
            <a:off x="8239126" y="6426200"/>
            <a:ext cx="1647825" cy="1816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3" name="female-gender-sign" descr="female-gender-sign"/>
          <p:cNvPicPr>
            <a:picLocks noChangeAspect="1"/>
          </p:cNvPicPr>
          <p:nvPr/>
        </p:nvPicPr>
        <p:blipFill>
          <a:blip r:embed="rId4"/>
          <a:srcRect l="11787" r="11787"/>
          <a:stretch>
            <a:fillRect/>
          </a:stretch>
        </p:blipFill>
        <p:spPr>
          <a:xfrm>
            <a:off x="14065250" y="6340476"/>
            <a:ext cx="1787527" cy="187325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9" grpId="1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5" name="waves" descr="wav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50" y="5419726"/>
            <a:ext cx="2895600" cy="3759201"/>
          </a:xfrm>
          <a:prstGeom prst="rect">
            <a:avLst/>
          </a:prstGeom>
          <a:ln w="12700">
            <a:miter lim="400000"/>
          </a:ln>
        </p:spPr>
      </p:pic>
      <p:sp>
        <p:nvSpPr>
          <p:cNvPr id="506" name="Sirkel"/>
          <p:cNvSpPr/>
          <p:nvPr/>
        </p:nvSpPr>
        <p:spPr>
          <a:xfrm>
            <a:off x="10464800" y="8585200"/>
            <a:ext cx="3454400" cy="3454400"/>
          </a:xfrm>
          <a:prstGeom prst="ellipse">
            <a:avLst/>
          </a:prstGeom>
          <a:solidFill>
            <a:srgbClr val="4F81BD"/>
          </a:solidFill>
          <a:ln w="3175">
            <a:solidFill>
              <a:srgbClr val="000000"/>
            </a:solidFill>
          </a:ln>
        </p:spPr>
        <p:txBody>
          <a:bodyPr lIns="0" tIns="0" rIns="0" bIns="0" anchor="ctr"/>
          <a:lstStyle/>
          <a:p>
            <a:pPr algn="l" defTabSz="642937">
              <a:defRPr sz="3200" b="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pSp>
        <p:nvGrpSpPr>
          <p:cNvPr id="509" name="Gruppe"/>
          <p:cNvGrpSpPr/>
          <p:nvPr/>
        </p:nvGrpSpPr>
        <p:grpSpPr>
          <a:xfrm>
            <a:off x="9744075" y="1673225"/>
            <a:ext cx="5330825" cy="4321175"/>
            <a:chOff x="412340" y="0"/>
            <a:chExt cx="5330823" cy="4321174"/>
          </a:xfrm>
        </p:grpSpPr>
        <p:sp>
          <p:nvSpPr>
            <p:cNvPr id="507" name="Trekant"/>
            <p:cNvSpPr/>
            <p:nvPr/>
          </p:nvSpPr>
          <p:spPr>
            <a:xfrm>
              <a:off x="412340" y="0"/>
              <a:ext cx="5330825" cy="4321175"/>
            </a:xfrm>
            <a:prstGeom prst="triangle">
              <a:avLst/>
            </a:prstGeom>
            <a:solidFill>
              <a:srgbClr val="4F81BD"/>
            </a:solidFill>
            <a:ln w="317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642937">
                <a:defRPr sz="3200" b="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508" name="GUD"/>
            <p:cNvSpPr txBox="1"/>
            <p:nvPr/>
          </p:nvSpPr>
          <p:spPr>
            <a:xfrm>
              <a:off x="2394467" y="2855285"/>
              <a:ext cx="1366572" cy="7711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defTabSz="642937">
                <a:defRPr sz="4400"/>
              </a:lvl1pPr>
            </a:lstStyle>
            <a:p>
              <a:r>
                <a:t>GUD</a:t>
              </a:r>
            </a:p>
          </p:txBody>
        </p:sp>
      </p:grpSp>
      <p:pic>
        <p:nvPicPr>
          <p:cNvPr id="510" name="MCj04414690000[1]" descr="MCj04414690000[1]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64800" y="9017000"/>
            <a:ext cx="3317877" cy="331787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" grpId="1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" name="MC900437743[1]" descr="MC900437743[1]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3350" y="6908800"/>
            <a:ext cx="6337300" cy="1152526"/>
          </a:xfrm>
          <a:prstGeom prst="rect">
            <a:avLst/>
          </a:prstGeom>
          <a:ln w="12700">
            <a:miter lim="400000"/>
          </a:ln>
        </p:spPr>
      </p:pic>
      <p:pic>
        <p:nvPicPr>
          <p:cNvPr id="513" name="MC900339206[1]" descr="MC900339206[1]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750" y="5324476"/>
            <a:ext cx="3209927" cy="3209925"/>
          </a:xfrm>
          <a:prstGeom prst="rect">
            <a:avLst/>
          </a:prstGeom>
          <a:ln w="12700">
            <a:miter lim="400000"/>
          </a:ln>
        </p:spPr>
      </p:pic>
      <p:pic>
        <p:nvPicPr>
          <p:cNvPr id="514" name="MC900339206[1]" descr="MC900339206[1]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19375" y="5324476"/>
            <a:ext cx="3209925" cy="3209925"/>
          </a:xfrm>
          <a:prstGeom prst="rect">
            <a:avLst/>
          </a:prstGeom>
          <a:ln w="12700">
            <a:miter lim="400000"/>
          </a:ln>
        </p:spPr>
      </p:pic>
      <p:pic>
        <p:nvPicPr>
          <p:cNvPr id="515" name="MC900234323[1]" descr="MC900234323[1]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7960451">
            <a:off x="10029825" y="4270373"/>
            <a:ext cx="4994278" cy="4987928"/>
          </a:xfrm>
          <a:prstGeom prst="rect">
            <a:avLst/>
          </a:prstGeom>
          <a:ln w="12700">
            <a:miter lim="400000"/>
          </a:ln>
        </p:spPr>
      </p:pic>
      <p:sp>
        <p:nvSpPr>
          <p:cNvPr id="516" name="Sannelig sier Jeg dere:Det dere binder på jorden, skal være bundet i Himmelen, og det dere løser på jorden, skal være løst i Himmelen.…"/>
          <p:cNvSpPr txBox="1"/>
          <p:nvPr/>
        </p:nvSpPr>
        <p:spPr>
          <a:xfrm>
            <a:off x="4873727" y="11223757"/>
            <a:ext cx="15306473" cy="1500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/>
            <a:r>
              <a:t>Sannelig sier Jeg dere:Det dere binder på jorden, skal være bundet i Himmelen, og det dere løser på jorden, skal være løst i Himmelen.</a:t>
            </a:r>
          </a:p>
          <a:p>
            <a:pPr algn="r"/>
            <a:r>
              <a:t>Matt 18.18</a:t>
            </a:r>
          </a:p>
        </p:txBody>
      </p:sp>
      <p:sp>
        <p:nvSpPr>
          <p:cNvPr id="517" name="Og ta frelsens hjelm og Åndens sverd, som er Guds Ord.…"/>
          <p:cNvSpPr txBox="1"/>
          <p:nvPr/>
        </p:nvSpPr>
        <p:spPr>
          <a:xfrm>
            <a:off x="6655548" y="892750"/>
            <a:ext cx="11742833" cy="19701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/>
            <a:r>
              <a:t>Og ta frelsens hjelm og Åndens sverd, som er Guds Ord.</a:t>
            </a:r>
          </a:p>
          <a:p>
            <a:pPr algn="r"/>
            <a:endParaRPr/>
          </a:p>
          <a:p>
            <a:pPr algn="r"/>
            <a:r>
              <a:t>Ef 6.17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" grpId="1" animBg="1" advAuto="0"/>
      <p:bldP spid="515" grpId="3" animBg="1" advAuto="0"/>
      <p:bldP spid="516" grpId="4" animBg="1" advAuto="0"/>
      <p:bldP spid="517" grpId="2" animBg="1" advAuto="0"/>
    </p:bld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</TotalTime>
  <Words>48</Words>
  <Application>Microsoft Office PowerPoint</Application>
  <PresentationFormat>Egendefinert</PresentationFormat>
  <Paragraphs>6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8" baseType="lpstr">
      <vt:lpstr>Calibri</vt:lpstr>
      <vt:lpstr>Helvetica Neue</vt:lpstr>
      <vt:lpstr>Helvetica Neue Light</vt:lpstr>
      <vt:lpstr>Helvetica Neue Medium</vt:lpstr>
      <vt:lpstr>White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Admin</dc:creator>
  <cp:lastModifiedBy>Sven</cp:lastModifiedBy>
  <cp:revision>12</cp:revision>
  <dcterms:modified xsi:type="dcterms:W3CDTF">2021-04-06T15:45:22Z</dcterms:modified>
</cp:coreProperties>
</file>