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5" r:id="rId12"/>
    <p:sldId id="402" r:id="rId13"/>
    <p:sldId id="285" r:id="rId14"/>
    <p:sldId id="28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6FAB4-882E-460B-A177-78F3CC3C2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E919E6-FF8B-4BAD-BED8-226ECF248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216A3E-7C8D-46A7-B70C-035EFBEC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7F1D86-B44A-4B6F-AD54-05D9EE98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5251FA-C5FC-439A-8417-79C5E301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1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007149-4011-4CCE-852E-7DE22DF3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F69BD0-3DDB-4A39-B622-3D3C7080B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4EBAC8-9234-4150-B30E-8C231A63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C43410-0A6C-4939-B5F0-090441D4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0E4E6C-251A-4057-8C66-5DF9597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51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F43E3F2-C61D-485C-A380-E4681D122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7ED1FA-0439-4F11-9B03-B132128B9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C6859E-1C7F-4ED0-9525-9848EFAA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D549BC-D668-4BC5-8D57-943386CD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F134D3-1889-4AF3-A445-0DE01141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946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8424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BDC9-6504-4FA1-80BE-78B69C20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E23194-6B46-442E-8F79-43015F5F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E3F0C8-E8F0-40D8-B603-242F5C67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856B74-4AA5-4B62-99A2-81CF8F3C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0BAC50-5338-44C1-9676-ED66CEBD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6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CE1C20-E2C5-4412-B8CF-27686D8A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53B3F9-0FB1-4408-9ED5-93329CE4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34AB76-0A04-4EFB-AAE9-4EC9F89F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670D23-2F2F-42F5-9B6A-C3751193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B39C39-A9EF-4A86-9683-431D7982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56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2F5F3-E34D-4BBB-9C2F-D4603981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563D5A-B714-4B6D-AFCD-541086E2F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DA510D-57EA-401A-8232-78562E42A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2615E2-FA07-4F13-9D30-2A386753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EF1A1C-026E-4648-B7D5-EA800CF8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AA900C-92E3-47F2-977D-54EBB78C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15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F10192-64E6-41B8-A1B6-0265C371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DD4D19-2CC4-44C3-A4F1-822AF55E6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4DF9274-F584-43FE-A772-8C5B77D8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6A62113-EB5B-4AD6-BDE0-864BAE44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4A44F71-839F-40E4-8BB4-5EC284D0F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DADC65C-2B88-47B4-A646-C48846C1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8956540-21EA-44D5-A147-0EE5DAB6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991BBBD-D264-4628-AA50-9CB165DE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34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6175EA-6D87-4812-AD8B-EE5192D6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ED533A-AE44-42AE-B127-318C4028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9671909-CF56-4ECC-AAF6-7DF19C5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3508DC-8E59-4F88-81D7-100E9CD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0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237F475-DAA6-408E-B3C3-634B37A0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5D3FEE-F460-44F1-84E1-DF4298C6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24603F0-6B83-4B38-9F5C-3514CBBF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89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C8B58F-67CE-48D6-B06A-3DEFBB82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4A69D6-6A33-4BAC-BDF9-C41AF21B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8B67C21-62BD-4444-9078-BC988AFD6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2072BD-FCF8-497C-81B8-FBD0CC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6134D7-DA65-41DC-8FC4-2C353126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CF0381-4F48-4336-AD77-58644062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49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93F6AB-B9D1-4428-A03E-BED18120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E8004DD-8D5F-4CEB-986D-F907A10CB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662EF1-FCDD-433A-AB9B-FA060B08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372A7B-8CF3-4E18-BB80-578D942A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52CDE5B-13BD-4D7C-92C3-047F4A4C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7E723A-90E7-482E-9651-FA96E613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6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317422B-8583-4D4A-BF14-7DE08492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BCF91D-63FB-464E-B394-4F8F6A554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90C83F-28EA-462A-A724-95DAFB86E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8FE279-3DE4-4566-A1C7-58D6E8DF1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342102-2E67-4538-87C4-803597EF8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3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0B760FF4-10C5-46F3-A92E-54E83F27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3575" r="59847" b="11387"/>
          <a:stretch/>
        </p:blipFill>
        <p:spPr>
          <a:xfrm>
            <a:off x="6037861" y="278781"/>
            <a:ext cx="5972907" cy="638226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B21110F-A6B2-48D9-9FCB-3A94D1145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20478889">
            <a:off x="269382" y="700587"/>
            <a:ext cx="5751395" cy="570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32.pdf" descr="S32.pdf"/>
          <p:cNvPicPr>
            <a:picLocks noChangeAspect="1"/>
          </p:cNvPicPr>
          <p:nvPr/>
        </p:nvPicPr>
        <p:blipFill>
          <a:blip r:embed="rId2"/>
          <a:srcRect l="14579" r="14579"/>
          <a:stretch>
            <a:fillRect/>
          </a:stretch>
        </p:blipFill>
        <p:spPr>
          <a:xfrm rot="20350433">
            <a:off x="-274736" y="458971"/>
            <a:ext cx="6425079" cy="640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S36.pdf" descr="S36.pdf"/>
          <p:cNvPicPr>
            <a:picLocks noChangeAspect="1"/>
          </p:cNvPicPr>
          <p:nvPr/>
        </p:nvPicPr>
        <p:blipFill>
          <a:blip r:embed="rId3"/>
          <a:srcRect l="14839" r="14839"/>
          <a:stretch>
            <a:fillRect/>
          </a:stretch>
        </p:blipFill>
        <p:spPr>
          <a:xfrm>
            <a:off x="5360499" y="-1"/>
            <a:ext cx="6824537" cy="6858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C87681AC-1511-4CCF-84E2-3AB405CC6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247">
            <a:off x="6446103" y="152040"/>
            <a:ext cx="6507068" cy="650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AC72CB8-0908-46B7-9DA4-B5A944895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746">
            <a:off x="305625" y="84438"/>
            <a:ext cx="6507068" cy="650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3D42C538-ADE3-4E42-9D1F-929B8168B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124">
            <a:off x="6518336" y="496426"/>
            <a:ext cx="6306019" cy="630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85710A1B-9AED-471B-97AA-7997FEF1B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415">
            <a:off x="353603" y="612115"/>
            <a:ext cx="6216363" cy="621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8983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38.pdf" descr="S38.pdf"/>
          <p:cNvPicPr>
            <a:picLocks noChangeAspect="1"/>
          </p:cNvPicPr>
          <p:nvPr/>
        </p:nvPicPr>
        <p:blipFill>
          <a:blip r:embed="rId2"/>
          <a:srcRect l="14695" r="14695"/>
          <a:stretch>
            <a:fillRect/>
          </a:stretch>
        </p:blipFill>
        <p:spPr>
          <a:xfrm>
            <a:off x="56099" y="40633"/>
            <a:ext cx="6771416" cy="6776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41.pdf" descr="S41.pdf"/>
          <p:cNvPicPr>
            <a:picLocks noChangeAspect="1"/>
          </p:cNvPicPr>
          <p:nvPr/>
        </p:nvPicPr>
        <p:blipFill>
          <a:blip r:embed="rId3"/>
          <a:srcRect l="14681" r="14681"/>
          <a:stretch>
            <a:fillRect/>
          </a:stretch>
        </p:blipFill>
        <p:spPr>
          <a:xfrm rot="1471132">
            <a:off x="6144880" y="570600"/>
            <a:ext cx="6369535" cy="6372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49.pdf" descr="S49.pdf"/>
          <p:cNvPicPr>
            <a:picLocks noChangeAspect="1"/>
          </p:cNvPicPr>
          <p:nvPr/>
        </p:nvPicPr>
        <p:blipFill>
          <a:blip r:embed="rId2"/>
          <a:srcRect l="14745" r="13685"/>
          <a:stretch>
            <a:fillRect/>
          </a:stretch>
        </p:blipFill>
        <p:spPr>
          <a:xfrm>
            <a:off x="135195" y="94830"/>
            <a:ext cx="6753718" cy="6668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S52.pdf" descr="S52.pdf"/>
          <p:cNvPicPr>
            <a:picLocks noChangeAspect="1"/>
          </p:cNvPicPr>
          <p:nvPr/>
        </p:nvPicPr>
        <p:blipFill>
          <a:blip r:embed="rId3"/>
          <a:srcRect l="13664" r="13663"/>
          <a:stretch>
            <a:fillRect/>
          </a:stretch>
        </p:blipFill>
        <p:spPr>
          <a:xfrm rot="1654100">
            <a:off x="5876925" y="463917"/>
            <a:ext cx="6749753" cy="6563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04.pdf" descr="S0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702" y="106093"/>
            <a:ext cx="9404667" cy="664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05.pdf" descr="S0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42" y="465937"/>
            <a:ext cx="8386216" cy="5926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07.pdf" descr="S07.pdf"/>
          <p:cNvPicPr>
            <a:picLocks noChangeAspect="1"/>
          </p:cNvPicPr>
          <p:nvPr/>
        </p:nvPicPr>
        <p:blipFill>
          <a:blip r:embed="rId2"/>
          <a:srcRect l="14832" r="14831"/>
          <a:stretch>
            <a:fillRect/>
          </a:stretch>
        </p:blipFill>
        <p:spPr>
          <a:xfrm>
            <a:off x="202728" y="204539"/>
            <a:ext cx="6479766" cy="651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09.pdf" descr="S09.pdf"/>
          <p:cNvPicPr>
            <a:picLocks noChangeAspect="1"/>
          </p:cNvPicPr>
          <p:nvPr/>
        </p:nvPicPr>
        <p:blipFill>
          <a:blip r:embed="rId3"/>
          <a:srcRect l="14308" r="14309"/>
          <a:stretch>
            <a:fillRect/>
          </a:stretch>
        </p:blipFill>
        <p:spPr>
          <a:xfrm rot="1701813">
            <a:off x="5787704" y="-36584"/>
            <a:ext cx="7183405" cy="7111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13.pdf" descr="S13.pdf"/>
          <p:cNvPicPr>
            <a:picLocks noChangeAspect="1"/>
          </p:cNvPicPr>
          <p:nvPr/>
        </p:nvPicPr>
        <p:blipFill>
          <a:blip r:embed="rId2"/>
          <a:srcRect l="14578" r="14577"/>
          <a:stretch>
            <a:fillRect/>
          </a:stretch>
        </p:blipFill>
        <p:spPr>
          <a:xfrm rot="19928754">
            <a:off x="-1091987" y="99612"/>
            <a:ext cx="6675476" cy="6658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14.pdf" descr="S14.pdf"/>
          <p:cNvPicPr>
            <a:picLocks noChangeAspect="1"/>
          </p:cNvPicPr>
          <p:nvPr/>
        </p:nvPicPr>
        <p:blipFill>
          <a:blip r:embed="rId3"/>
          <a:srcRect l="14861" r="14862"/>
          <a:stretch>
            <a:fillRect/>
          </a:stretch>
        </p:blipFill>
        <p:spPr>
          <a:xfrm>
            <a:off x="5567024" y="73025"/>
            <a:ext cx="6674982" cy="6711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17.pdf" descr="S17.pdf"/>
          <p:cNvPicPr>
            <a:picLocks noChangeAspect="1"/>
          </p:cNvPicPr>
          <p:nvPr/>
        </p:nvPicPr>
        <p:blipFill>
          <a:blip r:embed="rId2"/>
          <a:srcRect l="14430" r="14430"/>
          <a:stretch>
            <a:fillRect/>
          </a:stretch>
        </p:blipFill>
        <p:spPr>
          <a:xfrm rot="20513395">
            <a:off x="-214079" y="67214"/>
            <a:ext cx="6491130" cy="6447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18.pdf" descr="S18.pdf"/>
          <p:cNvPicPr>
            <a:picLocks noChangeAspect="1"/>
          </p:cNvPicPr>
          <p:nvPr/>
        </p:nvPicPr>
        <p:blipFill>
          <a:blip r:embed="rId3"/>
          <a:srcRect l="19583" t="7394" r="19583" b="3784"/>
          <a:stretch>
            <a:fillRect/>
          </a:stretch>
        </p:blipFill>
        <p:spPr>
          <a:xfrm>
            <a:off x="5244071" y="79332"/>
            <a:ext cx="6739105" cy="6953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20.pdf" descr="S20.pdf"/>
          <p:cNvPicPr>
            <a:picLocks noChangeAspect="1"/>
          </p:cNvPicPr>
          <p:nvPr/>
        </p:nvPicPr>
        <p:blipFill>
          <a:blip r:embed="rId2"/>
          <a:srcRect l="14204" r="14204"/>
          <a:stretch>
            <a:fillRect/>
          </a:stretch>
        </p:blipFill>
        <p:spPr>
          <a:xfrm>
            <a:off x="-38608" y="285551"/>
            <a:ext cx="6369149" cy="6286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21.pdf" descr="S21.pdf"/>
          <p:cNvPicPr>
            <a:picLocks noChangeAspect="1"/>
          </p:cNvPicPr>
          <p:nvPr/>
        </p:nvPicPr>
        <p:blipFill>
          <a:blip r:embed="rId3"/>
          <a:srcRect l="14789" r="14788"/>
          <a:stretch>
            <a:fillRect/>
          </a:stretch>
        </p:blipFill>
        <p:spPr>
          <a:xfrm>
            <a:off x="5913895" y="289824"/>
            <a:ext cx="6265117" cy="6286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24.pdf" descr="S24.pdf"/>
          <p:cNvPicPr>
            <a:picLocks noChangeAspect="1"/>
          </p:cNvPicPr>
          <p:nvPr/>
        </p:nvPicPr>
        <p:blipFill>
          <a:blip r:embed="rId2"/>
          <a:srcRect l="14782" r="14782"/>
          <a:stretch>
            <a:fillRect/>
          </a:stretch>
        </p:blipFill>
        <p:spPr>
          <a:xfrm rot="1275443">
            <a:off x="5990795" y="250540"/>
            <a:ext cx="6946370" cy="6969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S23.pdf" descr="S23.pdf"/>
          <p:cNvPicPr>
            <a:picLocks noChangeAspect="1"/>
          </p:cNvPicPr>
          <p:nvPr/>
        </p:nvPicPr>
        <p:blipFill>
          <a:blip r:embed="rId3"/>
          <a:srcRect l="15042" r="15042"/>
          <a:stretch>
            <a:fillRect/>
          </a:stretch>
        </p:blipFill>
        <p:spPr>
          <a:xfrm>
            <a:off x="111873" y="48187"/>
            <a:ext cx="6747848" cy="6820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25.pdf" descr="S25.pdf"/>
          <p:cNvPicPr>
            <a:picLocks noChangeAspect="1"/>
          </p:cNvPicPr>
          <p:nvPr/>
        </p:nvPicPr>
        <p:blipFill>
          <a:blip r:embed="rId2"/>
          <a:srcRect l="19274" r="19274"/>
          <a:stretch>
            <a:fillRect/>
          </a:stretch>
        </p:blipFill>
        <p:spPr>
          <a:xfrm>
            <a:off x="306020" y="86158"/>
            <a:ext cx="5905947" cy="6791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26.pdf" descr="S26.pdf"/>
          <p:cNvPicPr>
            <a:picLocks noChangeAspect="1"/>
          </p:cNvPicPr>
          <p:nvPr/>
        </p:nvPicPr>
        <p:blipFill>
          <a:blip r:embed="rId3"/>
          <a:srcRect l="20008" r="21641" b="1828"/>
          <a:stretch>
            <a:fillRect/>
          </a:stretch>
        </p:blipFill>
        <p:spPr>
          <a:xfrm>
            <a:off x="6140081" y="-29706"/>
            <a:ext cx="5712363" cy="6791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27.pdf" descr="S2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181" y="40895"/>
            <a:ext cx="9589192" cy="6776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29.pdf" descr="S2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6263">
            <a:off x="4250162" y="591427"/>
            <a:ext cx="8807069" cy="6223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</dc:creator>
  <cp:lastModifiedBy>Sven</cp:lastModifiedBy>
  <cp:revision>1</cp:revision>
  <dcterms:created xsi:type="dcterms:W3CDTF">2021-04-06T15:31:03Z</dcterms:created>
  <dcterms:modified xsi:type="dcterms:W3CDTF">2021-04-06T15:32:58Z</dcterms:modified>
</cp:coreProperties>
</file>