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93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3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26FAB4-882E-460B-A177-78F3CC3C2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1E919E6-FF8B-4BAD-BED8-226ECF248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9216A3E-7C8D-46A7-B70C-035EFBEC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B7F1D86-B44A-4B6F-AD54-05D9EE98D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45251FA-C5FC-439A-8417-79C5E301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1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007149-4011-4CCE-852E-7DE22DF3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DF69BD0-3DDB-4A39-B622-3D3C7080B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4EBAC8-9234-4150-B30E-8C231A63E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C43410-0A6C-4939-B5F0-090441D4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40E4E6C-251A-4057-8C66-5DF9597B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151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F43E3F2-C61D-485C-A380-E4681D122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87ED1FA-0439-4F11-9B03-B132128B9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9C6859E-1C7F-4ED0-9525-9848EFAA7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6D549BC-D668-4BC5-8D57-943386CD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F134D3-1889-4AF3-A445-0DE01141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2946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549093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6FBDC9-6504-4FA1-80BE-78B69C20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E23194-6B46-442E-8F79-43015F5F1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6E3F0C8-E8F0-40D8-B603-242F5C676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7856B74-4AA5-4B62-99A2-81CF8F3C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E0BAC50-5338-44C1-9676-ED66CEBD1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36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CE1C20-E2C5-4412-B8CF-27686D8AE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F53B3F9-0FB1-4408-9ED5-93329CE45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934AB76-0A04-4EFB-AAE9-4EC9F89F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670D23-2F2F-42F5-9B6A-C3751193A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5B39C39-A9EF-4A86-9683-431D7982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856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82F5F3-E34D-4BBB-9C2F-D4603981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F563D5A-B714-4B6D-AFCD-541086E2F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4DA510D-57EA-401A-8232-78562E42A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12615E2-FA07-4F13-9D30-2A386753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BEF1A1C-026E-4648-B7D5-EA800CF8A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EAA900C-92E3-47F2-977D-54EBB78C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215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F10192-64E6-41B8-A1B6-0265C3718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CDD4D19-2CC4-44C3-A4F1-822AF55E6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4DF9274-F584-43FE-A772-8C5B77D8F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6A62113-EB5B-4AD6-BDE0-864BAE44C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4A44F71-839F-40E4-8BB4-5EC284D0FA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DADC65C-2B88-47B4-A646-C48846C1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8956540-21EA-44D5-A147-0EE5DAB6B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991BBBD-D264-4628-AA50-9CB165DE9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334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6175EA-6D87-4812-AD8B-EE5192D64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AED533A-AE44-42AE-B127-318C4028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9671909-CF56-4ECC-AAF6-7DF19C52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63508DC-8E59-4F88-81D7-100E9CD71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106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237F475-DAA6-408E-B3C3-634B37A00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F5D3FEE-F460-44F1-84E1-DF4298C69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24603F0-6B83-4B38-9F5C-3514CBBFA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989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C8B58F-67CE-48D6-B06A-3DEFBB82C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4A69D6-6A33-4BAC-BDF9-C41AF21B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8B67C21-62BD-4444-9078-BC988AFD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72072BD-FCF8-497C-81B8-FBD0CCB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26134D7-DA65-41DC-8FC4-2C353126C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8CF0381-4F48-4336-AD77-58644062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049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93F6AB-B9D1-4428-A03E-BED18120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E8004DD-8D5F-4CEB-986D-F907A10CB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B662EF1-FCDD-433A-AB9B-FA060B08D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B372A7B-8CF3-4E18-BB80-578D942A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52CDE5B-13BD-4D7C-92C3-047F4A4C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7E723A-90E7-482E-9651-FA96E613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268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317422B-8583-4D4A-BF14-7DE084921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0BCF91D-63FB-464E-B394-4F8F6A554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C90C83F-28EA-462A-A724-95DAFB86E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08FE279-3DE4-4566-A1C7-58D6E8DF1E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342102-2E67-4538-87C4-803597EF8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839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udsbildet1" descr="Gudsbildet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265" y="1671805"/>
            <a:ext cx="3238500" cy="1885951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Kvinne"/>
          <p:cNvSpPr txBox="1"/>
          <p:nvPr/>
        </p:nvSpPr>
        <p:spPr>
          <a:xfrm>
            <a:off x="5180282" y="2273360"/>
            <a:ext cx="577081" cy="2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>
              <a:defRPr b="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r>
              <a:rPr sz="1400" dirty="0" err="1"/>
              <a:t>Kvinne</a:t>
            </a:r>
            <a:endParaRPr sz="1400" dirty="0"/>
          </a:p>
        </p:txBody>
      </p:sp>
      <p:sp>
        <p:nvSpPr>
          <p:cNvPr id="240" name="Mann"/>
          <p:cNvSpPr txBox="1"/>
          <p:nvPr/>
        </p:nvSpPr>
        <p:spPr>
          <a:xfrm>
            <a:off x="6587577" y="2688873"/>
            <a:ext cx="482504" cy="2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>
              <a:defRPr b="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r>
              <a:rPr sz="1400" dirty="0"/>
              <a:t>Mann</a:t>
            </a:r>
          </a:p>
        </p:txBody>
      </p:sp>
      <p:sp>
        <p:nvSpPr>
          <p:cNvPr id="241" name="Og Gud skapte mennesket i sitt bilde, i Guds bilde skapte han det, til mann og kvinne skapte han dem.…"/>
          <p:cNvSpPr txBox="1"/>
          <p:nvPr/>
        </p:nvSpPr>
        <p:spPr>
          <a:xfrm>
            <a:off x="3503613" y="3664973"/>
            <a:ext cx="5616576" cy="1036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Og Gud skapte mennesket i sitt bilde, i Guds bilde skapte han det, til mann og kvinne skapte han dem.</a:t>
            </a:r>
          </a:p>
          <a:p>
            <a:pPr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 sz="1600"/>
          </a:p>
          <a:p>
            <a:pPr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1. Mosebok 1.27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" grpId="0" animBg="1" advAuto="0"/>
      <p:bldP spid="240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Gudsbildet2" descr="Gudsbildet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238" y="1662113"/>
            <a:ext cx="3238501" cy="1885951"/>
          </a:xfrm>
          <a:prstGeom prst="rect">
            <a:avLst/>
          </a:prstGeom>
          <a:ln w="12700">
            <a:miter lim="400000"/>
          </a:ln>
        </p:spPr>
      </p:pic>
      <p:sp>
        <p:nvSpPr>
          <p:cNvPr id="244" name="Og Gud skapte mennesket i sitt bilde, i Guds bilde skapte han det, til mann og kvinne skapte han dem.…"/>
          <p:cNvSpPr txBox="1"/>
          <p:nvPr/>
        </p:nvSpPr>
        <p:spPr>
          <a:xfrm>
            <a:off x="3503613" y="3664973"/>
            <a:ext cx="5616576" cy="1036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Og Gud skapte mennesket i sitt bilde, i Guds bilde skapte han det, til mann og kvinne skapte han dem.</a:t>
            </a:r>
          </a:p>
          <a:p>
            <a:pPr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 sz="1600"/>
          </a:p>
          <a:p>
            <a:pPr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1. Mosebok 1.27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udsbildet3" descr="Gudsbildet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238" y="1662113"/>
            <a:ext cx="3238501" cy="1885951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GUD"/>
          <p:cNvSpPr txBox="1"/>
          <p:nvPr/>
        </p:nvSpPr>
        <p:spPr>
          <a:xfrm>
            <a:off x="5814263" y="2516540"/>
            <a:ext cx="282129" cy="189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>
              <a:defRPr b="0"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r>
              <a:rPr sz="900"/>
              <a:t>GUD</a:t>
            </a:r>
          </a:p>
        </p:txBody>
      </p:sp>
      <p:sp>
        <p:nvSpPr>
          <p:cNvPr id="248" name="Og Gud skapte mennesket i sitt bilde, i Guds bilde skapte han det, til mann og kvinne skapte han dem.…"/>
          <p:cNvSpPr txBox="1"/>
          <p:nvPr/>
        </p:nvSpPr>
        <p:spPr>
          <a:xfrm>
            <a:off x="3503613" y="3664973"/>
            <a:ext cx="5616576" cy="1036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Og Gud skapte mennesket i sitt bilde, i Guds bilde skapte han det, til mann og kvinne skapte han dem.</a:t>
            </a:r>
          </a:p>
          <a:p>
            <a:pPr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 sz="1600"/>
          </a:p>
          <a:p>
            <a:pPr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1. Mosebok 1.27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 advAuto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 Bold</vt:lpstr>
      <vt:lpstr>Office-tema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Sven</dc:creator>
  <cp:lastModifiedBy>Sven</cp:lastModifiedBy>
  <cp:revision>3</cp:revision>
  <dcterms:created xsi:type="dcterms:W3CDTF">2021-04-06T15:31:03Z</dcterms:created>
  <dcterms:modified xsi:type="dcterms:W3CDTF">2021-04-06T15:36:14Z</dcterms:modified>
</cp:coreProperties>
</file>