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91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3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326FAB4-882E-460B-A177-78F3CC3C21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1E919E6-FF8B-4BAD-BED8-226ECF2483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9216A3E-7C8D-46A7-B70C-035EFBECD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0295-81CB-4742-BE9A-35FF1B3CE950}" type="datetimeFigureOut">
              <a:rPr lang="nb-NO" smtClean="0"/>
              <a:t>06.04.2021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B7F1D86-B44A-4B6F-AD54-05D9EE98D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45251FA-C5FC-439A-8417-79C5E3016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CD82-0AD2-4D6B-9D10-5C9644AE84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714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6007149-4011-4CCE-852E-7DE22DF3D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3DF69BD0-3DDB-4A39-B622-3D3C7080BA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F4EBAC8-9234-4150-B30E-8C231A63E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0295-81CB-4742-BE9A-35FF1B3CE950}" type="datetimeFigureOut">
              <a:rPr lang="nb-NO" smtClean="0"/>
              <a:t>06.04.2021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EC43410-0A6C-4939-B5F0-090441D46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40E4E6C-251A-4057-8C66-5DF9597B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CD82-0AD2-4D6B-9D10-5C9644AE84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1516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1F43E3F2-C61D-485C-A380-E4681D1228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387ED1FA-0439-4F11-9B03-B132128B90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9C6859E-1C7F-4ED0-9525-9848EFAA7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0295-81CB-4742-BE9A-35FF1B3CE950}" type="datetimeFigureOut">
              <a:rPr lang="nb-NO" smtClean="0"/>
              <a:t>06.04.2021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6D549BC-D668-4BC5-8D57-943386CDA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9F134D3-1889-4AF3-A445-0DE011412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CD82-0AD2-4D6B-9D10-5C9644AE84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42946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640363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46FBDC9-6504-4FA1-80BE-78B69C20B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EE23194-6B46-442E-8F79-43015F5F1B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6E3F0C8-E8F0-40D8-B603-242F5C676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0295-81CB-4742-BE9A-35FF1B3CE950}" type="datetimeFigureOut">
              <a:rPr lang="nb-NO" smtClean="0"/>
              <a:t>06.04.2021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7856B74-4AA5-4B62-99A2-81CF8F3CD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E0BAC50-5338-44C1-9676-ED66CEBD1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CD82-0AD2-4D6B-9D10-5C9644AE84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0363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9CE1C20-E2C5-4412-B8CF-27686D8AE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F53B3F9-0FB1-4408-9ED5-93329CE452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934AB76-0A04-4EFB-AAE9-4EC9F89F5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0295-81CB-4742-BE9A-35FF1B3CE950}" type="datetimeFigureOut">
              <a:rPr lang="nb-NO" smtClean="0"/>
              <a:t>06.04.2021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0670D23-2F2F-42F5-9B6A-C3751193A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5B39C39-A9EF-4A86-9683-431D7982F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CD82-0AD2-4D6B-9D10-5C9644AE84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8560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82F5F3-E34D-4BBB-9C2F-D4603981F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F563D5A-B714-4B6D-AFCD-541086E2F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4DA510D-57EA-401A-8232-78562E42A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12615E2-FA07-4F13-9D30-2A3867533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0295-81CB-4742-BE9A-35FF1B3CE950}" type="datetimeFigureOut">
              <a:rPr lang="nb-NO" smtClean="0"/>
              <a:t>06.04.2021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BBEF1A1C-026E-4648-B7D5-EA800CF8A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EAA900C-92E3-47F2-977D-54EBB78CB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CD82-0AD2-4D6B-9D10-5C9644AE84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22153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4F10192-64E6-41B8-A1B6-0265C3718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CDD4D19-2CC4-44C3-A4F1-822AF55E6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4DF9274-F584-43FE-A772-8C5B77D8F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36A62113-EB5B-4AD6-BDE0-864BAE44CB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44A44F71-839F-40E4-8BB4-5EC284D0FA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0DADC65C-2B88-47B4-A646-C48846C10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0295-81CB-4742-BE9A-35FF1B3CE950}" type="datetimeFigureOut">
              <a:rPr lang="nb-NO" smtClean="0"/>
              <a:t>06.04.2021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A8956540-21EA-44D5-A147-0EE5DAB6B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C991BBBD-D264-4628-AA50-9CB165DE9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CD82-0AD2-4D6B-9D10-5C9644AE84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63341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26175EA-6D87-4812-AD8B-EE5192D64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0AED533A-AE44-42AE-B127-318C4028C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0295-81CB-4742-BE9A-35FF1B3CE950}" type="datetimeFigureOut">
              <a:rPr lang="nb-NO" smtClean="0"/>
              <a:t>06.04.2021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39671909-CF56-4ECC-AAF6-7DF19C528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63508DC-8E59-4F88-81D7-100E9CD71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CD82-0AD2-4D6B-9D10-5C9644AE84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1069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F237F475-DAA6-408E-B3C3-634B37A00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0295-81CB-4742-BE9A-35FF1B3CE950}" type="datetimeFigureOut">
              <a:rPr lang="nb-NO" smtClean="0"/>
              <a:t>06.04.2021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AF5D3FEE-F460-44F1-84E1-DF4298C69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624603F0-6B83-4B38-9F5C-3514CBBFA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CD82-0AD2-4D6B-9D10-5C9644AE84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9891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3C8B58F-67CE-48D6-B06A-3DEFBB82C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F4A69D6-6A33-4BAC-BDF9-C41AF21BB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8B67C21-62BD-4444-9078-BC988AFD60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72072BD-FCF8-497C-81B8-FBD0CCB48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0295-81CB-4742-BE9A-35FF1B3CE950}" type="datetimeFigureOut">
              <a:rPr lang="nb-NO" smtClean="0"/>
              <a:t>06.04.2021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26134D7-DA65-41DC-8FC4-2C353126C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8CF0381-4F48-4336-AD77-586440627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CD82-0AD2-4D6B-9D10-5C9644AE84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60495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93F6AB-B9D1-4428-A03E-BED181202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7E8004DD-8D5F-4CEB-986D-F907A10CB4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B662EF1-FCDD-433A-AB9B-FA060B08DB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B372A7B-8CF3-4E18-BB80-578D942A2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0295-81CB-4742-BE9A-35FF1B3CE950}" type="datetimeFigureOut">
              <a:rPr lang="nb-NO" smtClean="0"/>
              <a:t>06.04.2021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52CDE5B-13BD-4D7C-92C3-047F4A4C9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97E723A-90E7-482E-9651-FA96E6137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CD82-0AD2-4D6B-9D10-5C9644AE84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12685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1317422B-8583-4D4A-BF14-7DE084921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0BCF91D-63FB-464E-B394-4F8F6A554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C90C83F-28EA-462A-A724-95DAFB86E7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A0295-81CB-4742-BE9A-35FF1B3CE950}" type="datetimeFigureOut">
              <a:rPr lang="nb-NO" smtClean="0"/>
              <a:t>06.04.2021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08FE279-3DE4-4566-A1C7-58D6E8DF1E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E342102-2E67-4538-87C4-803597EF83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4CD82-0AD2-4D6B-9D10-5C9644AE84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58398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0" name="gustave_dore_paradise_lost_016" descr="gustave_dore_paradise_lost_0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1088" y="836613"/>
            <a:ext cx="3476626" cy="5040313"/>
          </a:xfrm>
          <a:prstGeom prst="rect">
            <a:avLst/>
          </a:prstGeom>
          <a:ln w="12700">
            <a:miter lim="400000"/>
          </a:ln>
          <a:effectLst>
            <a:outerShdw blurRad="584200" dist="279400" dir="2700000" rotWithShape="0">
              <a:srgbClr val="333333">
                <a:alpha val="64999"/>
              </a:srgbClr>
            </a:outerShdw>
          </a:effectLst>
        </p:spPr>
      </p:pic>
      <p:sp>
        <p:nvSpPr>
          <p:cNvPr id="251" name="Herren Gud lot en dyp søvn komme over Adam, og han sov. Da tok Han ett av ribbeina hans og fylte igjen med kjøtt i stedet.…"/>
          <p:cNvSpPr txBox="1"/>
          <p:nvPr/>
        </p:nvSpPr>
        <p:spPr>
          <a:xfrm>
            <a:off x="6483016" y="694918"/>
            <a:ext cx="3887789" cy="54681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>
            <a:spAutoFit/>
          </a:bodyPr>
          <a:lstStyle/>
          <a:p>
            <a:pPr algn="l">
              <a:defRPr sz="3200" b="0">
                <a:latin typeface="Tahoma Bold"/>
                <a:ea typeface="Tahoma Bold"/>
                <a:cs typeface="Tahoma Bold"/>
                <a:sym typeface="Tahoma Bold"/>
              </a:defRPr>
            </a:pPr>
            <a:r>
              <a:rPr sz="1600"/>
              <a:t>Herren Gud lot en dyp søvn komme over Adam, og han sov. Da tok Han ett av ribbeina hans og fylte igjen med kjøtt i stedet.</a:t>
            </a:r>
          </a:p>
          <a:p>
            <a:pPr algn="l">
              <a:defRPr sz="3200" b="0">
                <a:latin typeface="Tahoma Bold"/>
                <a:ea typeface="Tahoma Bold"/>
                <a:cs typeface="Tahoma Bold"/>
                <a:sym typeface="Tahoma Bold"/>
              </a:defRPr>
            </a:pPr>
            <a:endParaRPr sz="1600"/>
          </a:p>
          <a:p>
            <a:pPr algn="l">
              <a:defRPr sz="3200" b="0">
                <a:latin typeface="Tahoma Bold"/>
                <a:ea typeface="Tahoma Bold"/>
                <a:cs typeface="Tahoma Bold"/>
                <a:sym typeface="Tahoma Bold"/>
              </a:defRPr>
            </a:pPr>
            <a:r>
              <a:rPr sz="1600"/>
              <a:t>Det ribbeinet som Herren Gud hadde tatt fra Adam, gjorde Han til en kvinne, og Han førte henne til Adam.</a:t>
            </a:r>
          </a:p>
          <a:p>
            <a:pPr algn="l">
              <a:defRPr sz="3200" b="0">
                <a:latin typeface="Tahoma Bold"/>
                <a:ea typeface="Tahoma Bold"/>
                <a:cs typeface="Tahoma Bold"/>
                <a:sym typeface="Tahoma Bold"/>
              </a:defRPr>
            </a:pPr>
            <a:endParaRPr sz="1600"/>
          </a:p>
          <a:p>
            <a:pPr algn="l">
              <a:defRPr sz="3200" b="0">
                <a:latin typeface="Tahoma Bold"/>
                <a:ea typeface="Tahoma Bold"/>
                <a:cs typeface="Tahoma Bold"/>
                <a:sym typeface="Tahoma Bold"/>
              </a:defRPr>
            </a:pPr>
            <a:r>
              <a:rPr sz="1600"/>
              <a:t>Da sa Adam: «Dette er endelig bein av mine bein og kjøtt av mitt kjøtt. Hun skal kalles kvinne, siden hun ble tatt av mannen.» </a:t>
            </a:r>
          </a:p>
          <a:p>
            <a:pPr algn="l">
              <a:defRPr sz="3200" b="0">
                <a:latin typeface="Tahoma Bold"/>
                <a:ea typeface="Tahoma Bold"/>
                <a:cs typeface="Tahoma Bold"/>
                <a:sym typeface="Tahoma Bold"/>
              </a:defRPr>
            </a:pPr>
            <a:endParaRPr sz="1600"/>
          </a:p>
          <a:p>
            <a:pPr algn="l">
              <a:defRPr sz="3200" b="0">
                <a:latin typeface="Tahoma Bold"/>
                <a:ea typeface="Tahoma Bold"/>
                <a:cs typeface="Tahoma Bold"/>
                <a:sym typeface="Tahoma Bold"/>
              </a:defRPr>
            </a:pPr>
            <a:r>
              <a:rPr sz="1600"/>
              <a:t>Derfor skal en mann forlate sin far og mor og være knyttet til sin hustru, og de skal være ett kjød.</a:t>
            </a:r>
          </a:p>
          <a:p>
            <a:pPr algn="l">
              <a:defRPr sz="3200" b="0">
                <a:latin typeface="Tahoma Bold"/>
                <a:ea typeface="Tahoma Bold"/>
                <a:cs typeface="Tahoma Bold"/>
                <a:sym typeface="Tahoma Bold"/>
              </a:defRPr>
            </a:pPr>
            <a:endParaRPr sz="1600"/>
          </a:p>
          <a:p>
            <a:pPr algn="l">
              <a:defRPr sz="3200" b="0">
                <a:latin typeface="Tahoma Bold"/>
                <a:ea typeface="Tahoma Bold"/>
                <a:cs typeface="Tahoma Bold"/>
                <a:sym typeface="Tahoma Bold"/>
              </a:defRPr>
            </a:pPr>
            <a:r>
              <a:rPr sz="1600"/>
              <a:t>Begge var nakne, både Adam og hans hustru, men de skammet seg ikke.</a:t>
            </a:r>
          </a:p>
          <a:p>
            <a:pPr algn="l">
              <a:defRPr sz="3200" b="0">
                <a:latin typeface="Tahoma Bold"/>
                <a:ea typeface="Tahoma Bold"/>
                <a:cs typeface="Tahoma Bold"/>
                <a:sym typeface="Tahoma Bold"/>
              </a:defRPr>
            </a:pPr>
            <a:endParaRPr sz="1600"/>
          </a:p>
          <a:p>
            <a:pPr algn="l">
              <a:defRPr sz="3200" b="0">
                <a:latin typeface="Tahoma"/>
                <a:ea typeface="Tahoma"/>
                <a:cs typeface="Tahoma"/>
                <a:sym typeface="Tahoma"/>
              </a:defRPr>
            </a:pPr>
            <a:r>
              <a:rPr sz="1600"/>
              <a:t>1. Mos 2.21-25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125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Tahoma Bold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Sven</dc:creator>
  <cp:lastModifiedBy>Sven</cp:lastModifiedBy>
  <cp:revision>4</cp:revision>
  <dcterms:created xsi:type="dcterms:W3CDTF">2021-04-06T15:31:03Z</dcterms:created>
  <dcterms:modified xsi:type="dcterms:W3CDTF">2021-04-06T15:36:54Z</dcterms:modified>
</cp:coreProperties>
</file>