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5" r:id="rId2"/>
    <p:sldId id="296" r:id="rId3"/>
    <p:sldId id="297" r:id="rId4"/>
    <p:sldId id="298" r:id="rId5"/>
    <p:sldId id="299" r:id="rId6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91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388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326FAB4-882E-460B-A177-78F3CC3C217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D1E919E6-FF8B-4BAD-BED8-226ECF24838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89216A3E-7C8D-46A7-B70C-035EFBECD8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A0295-81CB-4742-BE9A-35FF1B3CE950}" type="datetimeFigureOut">
              <a:rPr lang="nb-NO" smtClean="0"/>
              <a:t>06.04.2021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FB7F1D86-B44A-4B6F-AD54-05D9EE98D2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D45251FA-C5FC-439A-8417-79C5E3016E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4CD82-0AD2-4D6B-9D10-5C9644AE843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17147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6007149-4011-4CCE-852E-7DE22DF3DF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3DF69BD0-3DDB-4A39-B622-3D3C7080BA8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3F4EBAC8-9234-4150-B30E-8C231A63E9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A0295-81CB-4742-BE9A-35FF1B3CE950}" type="datetimeFigureOut">
              <a:rPr lang="nb-NO" smtClean="0"/>
              <a:t>06.04.2021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DEC43410-0A6C-4939-B5F0-090441D461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240E4E6C-251A-4057-8C66-5DF9597B43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4CD82-0AD2-4D6B-9D10-5C9644AE843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015161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1F43E3F2-C61D-485C-A380-E4681D12283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387ED1FA-0439-4F11-9B03-B132128B906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99C6859E-1C7F-4ED0-9525-9848EFAA7B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A0295-81CB-4742-BE9A-35FF1B3CE950}" type="datetimeFigureOut">
              <a:rPr lang="nb-NO" smtClean="0"/>
              <a:t>06.04.2021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A6D549BC-D668-4BC5-8D57-943386CDA5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09F134D3-1889-4AF3-A445-0DE0114125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4CD82-0AD2-4D6B-9D10-5C9644AE843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429462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Lysbilde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3258192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46FBDC9-6504-4FA1-80BE-78B69C20BA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4EE23194-6B46-442E-8F79-43015F5F1B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46E3F0C8-E8F0-40D8-B603-242F5C6760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A0295-81CB-4742-BE9A-35FF1B3CE950}" type="datetimeFigureOut">
              <a:rPr lang="nb-NO" smtClean="0"/>
              <a:t>06.04.2021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37856B74-4AA5-4B62-99A2-81CF8F3CDD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7E0BAC50-5338-44C1-9676-ED66CEBD19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4CD82-0AD2-4D6B-9D10-5C9644AE843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036363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9CE1C20-E2C5-4412-B8CF-27686D8AE7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0F53B3F9-0FB1-4408-9ED5-93329CE452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5934AB76-0A04-4EFB-AAE9-4EC9F89F50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A0295-81CB-4742-BE9A-35FF1B3CE950}" type="datetimeFigureOut">
              <a:rPr lang="nb-NO" smtClean="0"/>
              <a:t>06.04.2021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20670D23-2F2F-42F5-9B6A-C3751193A3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C5B39C39-A9EF-4A86-9683-431D7982F9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4CD82-0AD2-4D6B-9D10-5C9644AE843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585608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B82F5F3-E34D-4BBB-9C2F-D4603981F4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CF563D5A-B714-4B6D-AFCD-541086E2FCC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A4DA510D-57EA-401A-8232-78562E42A8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612615E2-FA07-4F13-9D30-2A3867533D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A0295-81CB-4742-BE9A-35FF1B3CE950}" type="datetimeFigureOut">
              <a:rPr lang="nb-NO" smtClean="0"/>
              <a:t>06.04.2021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BBEF1A1C-026E-4648-B7D5-EA800CF8A6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CEAA900C-92E3-47F2-977D-54EBB78CB2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4CD82-0AD2-4D6B-9D10-5C9644AE843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221538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4F10192-64E6-41B8-A1B6-0265C3718F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0CDD4D19-2CC4-44C3-A4F1-822AF55E6C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44DF9274-F584-43FE-A772-8C5B77D8F7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36A62113-EB5B-4AD6-BDE0-864BAE44CBB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44A44F71-839F-40E4-8BB4-5EC284D0FA5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0DADC65C-2B88-47B4-A646-C48846C100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A0295-81CB-4742-BE9A-35FF1B3CE950}" type="datetimeFigureOut">
              <a:rPr lang="nb-NO" smtClean="0"/>
              <a:t>06.04.2021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A8956540-21EA-44D5-A147-0EE5DAB6B0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C991BBBD-D264-4628-AA50-9CB165DE9D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4CD82-0AD2-4D6B-9D10-5C9644AE843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633418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26175EA-6D87-4812-AD8B-EE5192D64B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0AED533A-AE44-42AE-B127-318C4028C3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A0295-81CB-4742-BE9A-35FF1B3CE950}" type="datetimeFigureOut">
              <a:rPr lang="nb-NO" smtClean="0"/>
              <a:t>06.04.2021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39671909-CF56-4ECC-AAF6-7DF19C5283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063508DC-8E59-4F88-81D7-100E9CD713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4CD82-0AD2-4D6B-9D10-5C9644AE843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710698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F237F475-DAA6-408E-B3C3-634B37A006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A0295-81CB-4742-BE9A-35FF1B3CE950}" type="datetimeFigureOut">
              <a:rPr lang="nb-NO" smtClean="0"/>
              <a:t>06.04.2021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AF5D3FEE-F460-44F1-84E1-DF4298C692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624603F0-6B83-4B38-9F5C-3514CBBFA1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4CD82-0AD2-4D6B-9D10-5C9644AE843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198910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3C8B58F-67CE-48D6-B06A-3DEFBB82C1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6F4A69D6-6A33-4BAC-BDF9-C41AF21BBD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18B67C21-62BD-4444-9078-BC988AFD602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A72072BD-FCF8-497C-81B8-FBD0CCB48D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A0295-81CB-4742-BE9A-35FF1B3CE950}" type="datetimeFigureOut">
              <a:rPr lang="nb-NO" smtClean="0"/>
              <a:t>06.04.2021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C26134D7-DA65-41DC-8FC4-2C353126C8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68CF0381-4F48-4336-AD77-5864406271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4CD82-0AD2-4D6B-9D10-5C9644AE843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604954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B93F6AB-B9D1-4428-A03E-BED1812029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7E8004DD-8D5F-4CEB-986D-F907A10CB4F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1B662EF1-FCDD-433A-AB9B-FA060B08DB8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FB372A7B-8CF3-4E18-BB80-578D942A23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A0295-81CB-4742-BE9A-35FF1B3CE950}" type="datetimeFigureOut">
              <a:rPr lang="nb-NO" smtClean="0"/>
              <a:t>06.04.2021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A52CDE5B-13BD-4D7C-92C3-047F4A4C9B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E97E723A-90E7-482E-9651-FA96E61375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4CD82-0AD2-4D6B-9D10-5C9644AE843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126850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1317422B-8583-4D4A-BF14-7DE0849214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40BCF91D-63FB-464E-B394-4F8F6A554A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1C90C83F-28EA-462A-A724-95DAFB86E7D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5A0295-81CB-4742-BE9A-35FF1B3CE950}" type="datetimeFigureOut">
              <a:rPr lang="nb-NO" smtClean="0"/>
              <a:t>06.04.2021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308FE279-3DE4-4566-A1C7-58D6E8DF1E8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BE342102-2E67-4538-87C4-803597EF830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34CD82-0AD2-4D6B-9D10-5C9644AE843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583981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3" name="Puzzle.jpg" descr="Puzzle.jpg"/>
          <p:cNvPicPr>
            <a:picLocks noChangeAspect="1"/>
          </p:cNvPicPr>
          <p:nvPr/>
        </p:nvPicPr>
        <p:blipFill>
          <a:blip r:embed="rId2"/>
          <a:srcRect l="1761" t="15492" r="1761" b="13823"/>
          <a:stretch>
            <a:fillRect/>
          </a:stretch>
        </p:blipFill>
        <p:spPr>
          <a:xfrm>
            <a:off x="1685131" y="215801"/>
            <a:ext cx="8821788" cy="6426330"/>
          </a:xfrm>
          <a:prstGeom prst="rect">
            <a:avLst/>
          </a:prstGeom>
          <a:ln w="25400">
            <a:miter lim="400000"/>
          </a:ln>
          <a:effectLst>
            <a:outerShdw blurRad="254000" dist="127000" dir="5400000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5" name="Two_Hearts_1000" descr="Two_Hearts_100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21113" y="122065"/>
            <a:ext cx="4506913" cy="6580187"/>
          </a:xfrm>
          <a:prstGeom prst="rect">
            <a:avLst/>
          </a:prstGeom>
          <a:ln w="12700">
            <a:miter lim="400000"/>
          </a:ln>
          <a:effectLst>
            <a:outerShdw blurRad="584200" dist="279400" dir="2700000" rotWithShape="0">
              <a:srgbClr val="333333">
                <a:alpha val="64999"/>
              </a:srgbClr>
            </a:outerShdw>
          </a:effec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7" name="Two_Hearts_1000" descr="Two_Hearts_100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21113" y="122065"/>
            <a:ext cx="4506913" cy="6580187"/>
          </a:xfrm>
          <a:prstGeom prst="rect">
            <a:avLst/>
          </a:prstGeom>
          <a:ln w="12700">
            <a:miter lim="400000"/>
          </a:ln>
          <a:effectLst>
            <a:outerShdw blurRad="584200" dist="279400" dir="2700000" rotWithShape="0">
              <a:srgbClr val="333333">
                <a:alpha val="64999"/>
              </a:srgbClr>
            </a:outerShdw>
          </a:effectLst>
        </p:spPr>
      </p:pic>
      <p:pic>
        <p:nvPicPr>
          <p:cNvPr id="258" name="Two_Hearts_1000" descr="Two_Hearts_1000"/>
          <p:cNvPicPr>
            <a:picLocks noChangeAspect="1"/>
          </p:cNvPicPr>
          <p:nvPr/>
        </p:nvPicPr>
        <p:blipFill>
          <a:blip r:embed="rId2"/>
          <a:srcRect t="95094"/>
          <a:stretch>
            <a:fillRect/>
          </a:stretch>
        </p:blipFill>
        <p:spPr>
          <a:xfrm>
            <a:off x="116681" y="5506585"/>
            <a:ext cx="11958680" cy="856485"/>
          </a:xfrm>
          <a:prstGeom prst="rect">
            <a:avLst/>
          </a:prstGeom>
          <a:ln w="12700">
            <a:miter lim="400000"/>
          </a:ln>
          <a:effectLst>
            <a:outerShdw blurRad="584200" dist="279400" dir="2700000" rotWithShape="0">
              <a:srgbClr val="333333">
                <a:alpha val="64999"/>
              </a:srgbClr>
            </a:outerShdw>
          </a:effec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0" name="double-rainbow.jpg" descr="double-rainbow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3999" y="0"/>
            <a:ext cx="9144001" cy="6858000"/>
          </a:xfrm>
          <a:prstGeom prst="rect">
            <a:avLst/>
          </a:prstGeom>
          <a:ln w="25400">
            <a:miter lim="400000"/>
          </a:ln>
          <a:effectLst>
            <a:outerShdw blurRad="254000" dist="127000" dir="5400000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2" name="COLOURBOX1048243.jpg" descr="COLOURBOX104824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3999" y="-2"/>
            <a:ext cx="9144001" cy="6858002"/>
          </a:xfrm>
          <a:prstGeom prst="rect">
            <a:avLst/>
          </a:prstGeom>
          <a:ln w="25400">
            <a:miter lim="400000"/>
          </a:ln>
          <a:effectLst>
            <a:outerShdw blurRad="254000" dist="127000" dir="5400000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0</Words>
  <Application>Microsoft Office PowerPoint</Application>
  <PresentationFormat>Widescreen</PresentationFormat>
  <Paragraphs>0</Paragraphs>
  <Slides>5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Office-tema</vt:lpstr>
      <vt:lpstr>PowerPoint-presentasjon</vt:lpstr>
      <vt:lpstr>PowerPoint-presentasjon</vt:lpstr>
      <vt:lpstr>PowerPoint-presentasjon</vt:lpstr>
      <vt:lpstr>PowerPoint-presentasjon</vt:lpstr>
      <vt:lpstr>PowerPoint-presentasjon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Sven</dc:creator>
  <cp:lastModifiedBy>Sven</cp:lastModifiedBy>
  <cp:revision>5</cp:revision>
  <dcterms:created xsi:type="dcterms:W3CDTF">2021-04-06T15:31:03Z</dcterms:created>
  <dcterms:modified xsi:type="dcterms:W3CDTF">2021-04-06T15:37:37Z</dcterms:modified>
</cp:coreProperties>
</file>