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96" r:id="rId3"/>
    <p:sldId id="297" r:id="rId4"/>
    <p:sldId id="298" r:id="rId5"/>
    <p:sldId id="299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91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3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26FAB4-882E-460B-A177-78F3CC3C21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1E919E6-FF8B-4BAD-BED8-226ECF248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9216A3E-7C8D-46A7-B70C-035EFBECD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B7F1D86-B44A-4B6F-AD54-05D9EE98D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45251FA-C5FC-439A-8417-79C5E3016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714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007149-4011-4CCE-852E-7DE22DF3D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DF69BD0-3DDB-4A39-B622-3D3C7080BA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F4EBAC8-9234-4150-B30E-8C231A63E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EC43410-0A6C-4939-B5F0-090441D46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40E4E6C-251A-4057-8C66-5DF9597B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1516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F43E3F2-C61D-485C-A380-E4681D1228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87ED1FA-0439-4F11-9B03-B132128B9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9C6859E-1C7F-4ED0-9525-9848EFAA7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6D549BC-D668-4BC5-8D57-943386CDA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9F134D3-1889-4AF3-A445-0DE011412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2946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325819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6FBDC9-6504-4FA1-80BE-78B69C20B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EE23194-6B46-442E-8F79-43015F5F1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6E3F0C8-E8F0-40D8-B603-242F5C676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7856B74-4AA5-4B62-99A2-81CF8F3CD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E0BAC50-5338-44C1-9676-ED66CEBD1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36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CE1C20-E2C5-4412-B8CF-27686D8AE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F53B3F9-0FB1-4408-9ED5-93329CE45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934AB76-0A04-4EFB-AAE9-4EC9F89F5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0670D23-2F2F-42F5-9B6A-C3751193A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5B39C39-A9EF-4A86-9683-431D7982F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8560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82F5F3-E34D-4BBB-9C2F-D4603981F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F563D5A-B714-4B6D-AFCD-541086E2F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4DA510D-57EA-401A-8232-78562E42A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12615E2-FA07-4F13-9D30-2A3867533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BEF1A1C-026E-4648-B7D5-EA800CF8A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EAA900C-92E3-47F2-977D-54EBB78C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215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4F10192-64E6-41B8-A1B6-0265C3718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CDD4D19-2CC4-44C3-A4F1-822AF55E6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4DF9274-F584-43FE-A772-8C5B77D8F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6A62113-EB5B-4AD6-BDE0-864BAE44CB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44A44F71-839F-40E4-8BB4-5EC284D0FA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DADC65C-2B88-47B4-A646-C48846C1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A8956540-21EA-44D5-A147-0EE5DAB6B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991BBBD-D264-4628-AA50-9CB165DE9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3341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6175EA-6D87-4812-AD8B-EE5192D64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0AED533A-AE44-42AE-B127-318C4028C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9671909-CF56-4ECC-AAF6-7DF19C528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63508DC-8E59-4F88-81D7-100E9CD71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1069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237F475-DAA6-408E-B3C3-634B37A00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F5D3FEE-F460-44F1-84E1-DF4298C69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24603F0-6B83-4B38-9F5C-3514CBBFA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9891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3C8B58F-67CE-48D6-B06A-3DEFBB82C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4A69D6-6A33-4BAC-BDF9-C41AF21B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8B67C21-62BD-4444-9078-BC988AFD6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72072BD-FCF8-497C-81B8-FBD0CCB48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26134D7-DA65-41DC-8FC4-2C353126C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8CF0381-4F48-4336-AD77-586440627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0495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93F6AB-B9D1-4428-A03E-BED181202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7E8004DD-8D5F-4CEB-986D-F907A10CB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B662EF1-FCDD-433A-AB9B-FA060B08D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B372A7B-8CF3-4E18-BB80-578D942A2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52CDE5B-13BD-4D7C-92C3-047F4A4C9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97E723A-90E7-482E-9651-FA96E6137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268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317422B-8583-4D4A-BF14-7DE084921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0BCF91D-63FB-464E-B394-4F8F6A554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C90C83F-28EA-462A-A724-95DAFB86E7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08FE279-3DE4-4566-A1C7-58D6E8DF1E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E342102-2E67-4538-87C4-803597EF83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8398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" name="Puzzle.jpg" descr="Puzzle.jpg"/>
          <p:cNvPicPr>
            <a:picLocks noChangeAspect="1"/>
          </p:cNvPicPr>
          <p:nvPr/>
        </p:nvPicPr>
        <p:blipFill>
          <a:blip r:embed="rId2"/>
          <a:srcRect l="1761" t="15492" r="1761" b="13823"/>
          <a:stretch>
            <a:fillRect/>
          </a:stretch>
        </p:blipFill>
        <p:spPr>
          <a:xfrm>
            <a:off x="1685131" y="215801"/>
            <a:ext cx="8821788" cy="6426330"/>
          </a:xfrm>
          <a:prstGeom prst="rect">
            <a:avLst/>
          </a:prstGeom>
          <a:ln w="25400">
            <a:miter lim="400000"/>
          </a:ln>
          <a:effectLst>
            <a:outerShdw blurRad="254000" dist="127000" dir="5400000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5" name="Two_Hearts_1000" descr="Two_Hearts_10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113" y="122065"/>
            <a:ext cx="4506913" cy="6580187"/>
          </a:xfrm>
          <a:prstGeom prst="rect">
            <a:avLst/>
          </a:prstGeom>
          <a:ln w="12700">
            <a:miter lim="400000"/>
          </a:ln>
          <a:effectLst>
            <a:outerShdw blurRad="584200" dist="279400" dir="2700000" rotWithShape="0">
              <a:srgbClr val="333333">
                <a:alpha val="64999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7" name="Two_Hearts_1000" descr="Two_Hearts_10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113" y="122065"/>
            <a:ext cx="4506913" cy="6580187"/>
          </a:xfrm>
          <a:prstGeom prst="rect">
            <a:avLst/>
          </a:prstGeom>
          <a:ln w="12700">
            <a:miter lim="400000"/>
          </a:ln>
          <a:effectLst>
            <a:outerShdw blurRad="584200" dist="279400" dir="2700000" rotWithShape="0">
              <a:srgbClr val="333333">
                <a:alpha val="64999"/>
              </a:srgbClr>
            </a:outerShdw>
          </a:effectLst>
        </p:spPr>
      </p:pic>
      <p:pic>
        <p:nvPicPr>
          <p:cNvPr id="258" name="Two_Hearts_1000" descr="Two_Hearts_1000"/>
          <p:cNvPicPr>
            <a:picLocks noChangeAspect="1"/>
          </p:cNvPicPr>
          <p:nvPr/>
        </p:nvPicPr>
        <p:blipFill>
          <a:blip r:embed="rId2"/>
          <a:srcRect t="95094"/>
          <a:stretch>
            <a:fillRect/>
          </a:stretch>
        </p:blipFill>
        <p:spPr>
          <a:xfrm>
            <a:off x="116681" y="5506585"/>
            <a:ext cx="11958680" cy="856485"/>
          </a:xfrm>
          <a:prstGeom prst="rect">
            <a:avLst/>
          </a:prstGeom>
          <a:ln w="12700">
            <a:miter lim="400000"/>
          </a:ln>
          <a:effectLst>
            <a:outerShdw blurRad="584200" dist="279400" dir="2700000" rotWithShape="0">
              <a:srgbClr val="333333">
                <a:alpha val="64999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double-rainbow.jpg" descr="double-rainbo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9" y="0"/>
            <a:ext cx="9144001" cy="6858000"/>
          </a:xfrm>
          <a:prstGeom prst="rect">
            <a:avLst/>
          </a:prstGeom>
          <a:ln w="25400">
            <a:miter lim="400000"/>
          </a:ln>
          <a:effectLst>
            <a:outerShdw blurRad="254000" dist="127000" dir="5400000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" name="COLOURBOX1048243.jpg" descr="COLOURBOX104824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9" y="-2"/>
            <a:ext cx="9144001" cy="6858002"/>
          </a:xfrm>
          <a:prstGeom prst="rect">
            <a:avLst/>
          </a:prstGeom>
          <a:ln w="25400">
            <a:miter lim="400000"/>
          </a:ln>
          <a:effectLst>
            <a:outerShdw blurRad="254000" dist="127000" dir="5400000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Sven</dc:creator>
  <cp:lastModifiedBy>Sven</cp:lastModifiedBy>
  <cp:revision>5</cp:revision>
  <dcterms:created xsi:type="dcterms:W3CDTF">2021-04-06T15:31:03Z</dcterms:created>
  <dcterms:modified xsi:type="dcterms:W3CDTF">2021-04-06T15:37:37Z</dcterms:modified>
</cp:coreProperties>
</file>