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300" r:id="rId2"/>
    <p:sldId id="301" r:id="rId3"/>
    <p:sldId id="302" r:id="rId4"/>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91" autoAdjust="0"/>
    <p:restoredTop sz="94660"/>
  </p:normalViewPr>
  <p:slideViewPr>
    <p:cSldViewPr snapToGrid="0">
      <p:cViewPr varScale="1">
        <p:scale>
          <a:sx n="119" d="100"/>
          <a:sy n="119" d="100"/>
        </p:scale>
        <p:origin x="3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B7F66C-5E07-4B2F-B3F1-DC17BC60D51D}" type="datetimeFigureOut">
              <a:rPr lang="nb-NO" smtClean="0"/>
              <a:t>06.04.2021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DB412B-FB6D-4E15-8C37-7C4ABF7ADCAE}" type="slidenum">
              <a:rPr lang="nb-NO" smtClean="0"/>
              <a:t>‹#›</a:t>
            </a:fld>
            <a:endParaRPr lang="nb-NO"/>
          </a:p>
        </p:txBody>
      </p:sp>
    </p:spTree>
    <p:extLst>
      <p:ext uri="{BB962C8B-B14F-4D97-AF65-F5344CB8AC3E}">
        <p14:creationId xmlns:p14="http://schemas.microsoft.com/office/powerpoint/2010/main" val="326765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Shape 287"/>
          <p:cNvSpPr>
            <a:spLocks noGrp="1" noRot="1" noChangeAspect="1"/>
          </p:cNvSpPr>
          <p:nvPr>
            <p:ph type="sldImg"/>
          </p:nvPr>
        </p:nvSpPr>
        <p:spPr>
          <a:prstGeom prst="rect">
            <a:avLst/>
          </a:prstGeom>
        </p:spPr>
        <p:txBody>
          <a:bodyPr/>
          <a:lstStyle/>
          <a:p>
            <a:endParaRPr/>
          </a:p>
        </p:txBody>
      </p:sp>
      <p:sp>
        <p:nvSpPr>
          <p:cNvPr id="288" name="Shape 288"/>
          <p:cNvSpPr>
            <a:spLocks noGrp="1"/>
          </p:cNvSpPr>
          <p:nvPr>
            <p:ph type="body" sz="quarter" idx="1"/>
          </p:nvPr>
        </p:nvSpPr>
        <p:spPr>
          <a:prstGeom prst="rect">
            <a:avLst/>
          </a:prstGeom>
        </p:spPr>
        <p:txBody>
          <a:bodyPr/>
          <a:lstStyle/>
          <a:p>
            <a:pPr>
              <a:lnSpc>
                <a:spcPct val="100000"/>
              </a:lnSpc>
              <a:defRPr sz="1200">
                <a:latin typeface="Calibri"/>
                <a:ea typeface="Calibri"/>
                <a:cs typeface="Calibri"/>
                <a:sym typeface="Calibri"/>
              </a:defRPr>
            </a:pPr>
            <a:r>
              <a:t>1M 2.24 Derfor skal mannen forlate sin far og sin mor og bli hos sin hustru, og de skal være ett kjød.</a:t>
            </a:r>
          </a:p>
          <a:p>
            <a:pPr>
              <a:lnSpc>
                <a:spcPct val="100000"/>
              </a:lnSpc>
              <a:defRPr sz="1200">
                <a:latin typeface="Calibri"/>
                <a:ea typeface="Calibri"/>
                <a:cs typeface="Calibri"/>
                <a:sym typeface="Calibri"/>
              </a:defRPr>
            </a:pPr>
            <a:r>
              <a:t>Når du tilgir dine foreldre blir du i stand til å hedre dem på en ekte måte.</a:t>
            </a:r>
          </a:p>
        </p:txBody>
      </p:sp>
    </p:spTree>
    <p:extLst>
      <p:ext uri="{BB962C8B-B14F-4D97-AF65-F5344CB8AC3E}">
        <p14:creationId xmlns:p14="http://schemas.microsoft.com/office/powerpoint/2010/main" val="3863199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noRot="1" noChangeAspect="1"/>
          </p:cNvSpPr>
          <p:nvPr>
            <p:ph type="sldImg"/>
          </p:nvPr>
        </p:nvSpPr>
        <p:spPr>
          <a:prstGeom prst="rect">
            <a:avLst/>
          </a:prstGeom>
        </p:spPr>
        <p:txBody>
          <a:bodyPr/>
          <a:lstStyle/>
          <a:p>
            <a:endParaRPr/>
          </a:p>
        </p:txBody>
      </p:sp>
      <p:sp>
        <p:nvSpPr>
          <p:cNvPr id="293" name="Shape 293"/>
          <p:cNvSpPr>
            <a:spLocks noGrp="1"/>
          </p:cNvSpPr>
          <p:nvPr>
            <p:ph type="body" sz="quarter" idx="1"/>
          </p:nvPr>
        </p:nvSpPr>
        <p:spPr>
          <a:prstGeom prst="rect">
            <a:avLst/>
          </a:prstGeom>
        </p:spPr>
        <p:txBody>
          <a:bodyPr/>
          <a:lstStyle>
            <a:lvl1pPr>
              <a:lnSpc>
                <a:spcPct val="100000"/>
              </a:lnSpc>
              <a:defRPr sz="1200">
                <a:latin typeface="Calibri"/>
                <a:ea typeface="Calibri"/>
                <a:cs typeface="Calibri"/>
                <a:sym typeface="Calibri"/>
              </a:defRPr>
            </a:lvl1pPr>
          </a:lstStyle>
          <a:p>
            <a:r>
              <a:t>Forskjell på pakt og kontrakt</a:t>
            </a:r>
          </a:p>
        </p:txBody>
      </p:sp>
    </p:spTree>
    <p:extLst>
      <p:ext uri="{BB962C8B-B14F-4D97-AF65-F5344CB8AC3E}">
        <p14:creationId xmlns:p14="http://schemas.microsoft.com/office/powerpoint/2010/main" val="3715754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326FAB4-882E-460B-A177-78F3CC3C217F}"/>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D1E919E6-FF8B-4BAD-BED8-226ECF248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89216A3E-7C8D-46A7-B70C-035EFBECD86B}"/>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5" name="Plassholder for bunntekst 4">
            <a:extLst>
              <a:ext uri="{FF2B5EF4-FFF2-40B4-BE49-F238E27FC236}">
                <a16:creationId xmlns:a16="http://schemas.microsoft.com/office/drawing/2014/main" id="{FB7F1D86-B44A-4B6F-AD54-05D9EE98D2F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45251FA-C5FC-439A-8417-79C5E3016ECA}"/>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161714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007149-4011-4CCE-852E-7DE22DF3DFD5}"/>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3DF69BD0-3DDB-4A39-B622-3D3C7080BA84}"/>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F4EBAC8-9234-4150-B30E-8C231A63E9DE}"/>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5" name="Plassholder for bunntekst 4">
            <a:extLst>
              <a:ext uri="{FF2B5EF4-FFF2-40B4-BE49-F238E27FC236}">
                <a16:creationId xmlns:a16="http://schemas.microsoft.com/office/drawing/2014/main" id="{DEC43410-0A6C-4939-B5F0-090441D4610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40E4E6C-251A-4057-8C66-5DF9597B4397}"/>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110151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1F43E3F2-C61D-485C-A380-E4681D122836}"/>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387ED1FA-0439-4F11-9B03-B132128B9066}"/>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9C6859E-1C7F-4ED0-9525-9848EFAA7B60}"/>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5" name="Plassholder for bunntekst 4">
            <a:extLst>
              <a:ext uri="{FF2B5EF4-FFF2-40B4-BE49-F238E27FC236}">
                <a16:creationId xmlns:a16="http://schemas.microsoft.com/office/drawing/2014/main" id="{A6D549BC-D668-4BC5-8D57-943386CDA5E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09F134D3-1889-4AF3-A445-0DE01141250E}"/>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1242946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Lysbilde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6974918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46FBDC9-6504-4FA1-80BE-78B69C20BA97}"/>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EE23194-6B46-442E-8F79-43015F5F1B76}"/>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6E3F0C8-E8F0-40D8-B603-242F5C67604D}"/>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5" name="Plassholder for bunntekst 4">
            <a:extLst>
              <a:ext uri="{FF2B5EF4-FFF2-40B4-BE49-F238E27FC236}">
                <a16:creationId xmlns:a16="http://schemas.microsoft.com/office/drawing/2014/main" id="{37856B74-4AA5-4B62-99A2-81CF8F3CDD3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E0BAC50-5338-44C1-9676-ED66CEBD1969}"/>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603636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9CE1C20-E2C5-4412-B8CF-27686D8AE7C2}"/>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0F53B3F9-0FB1-4408-9ED5-93329CE452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5934AB76-0A04-4EFB-AAE9-4EC9F89F5004}"/>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5" name="Plassholder for bunntekst 4">
            <a:extLst>
              <a:ext uri="{FF2B5EF4-FFF2-40B4-BE49-F238E27FC236}">
                <a16:creationId xmlns:a16="http://schemas.microsoft.com/office/drawing/2014/main" id="{20670D23-2F2F-42F5-9B6A-C3751193A34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5B39C39-A9EF-4A86-9683-431D7982F96F}"/>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2158560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82F5F3-E34D-4BBB-9C2F-D4603981F47A}"/>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F563D5A-B714-4B6D-AFCD-541086E2FCCA}"/>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A4DA510D-57EA-401A-8232-78562E42A829}"/>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612615E2-FA07-4F13-9D30-2A3867533DA0}"/>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6" name="Plassholder for bunntekst 5">
            <a:extLst>
              <a:ext uri="{FF2B5EF4-FFF2-40B4-BE49-F238E27FC236}">
                <a16:creationId xmlns:a16="http://schemas.microsoft.com/office/drawing/2014/main" id="{BBEF1A1C-026E-4648-B7D5-EA800CF8A69B}"/>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EAA900C-92E3-47F2-977D-54EBB78CB259}"/>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252215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4F10192-64E6-41B8-A1B6-0265C3718FA4}"/>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0CDD4D19-2CC4-44C3-A4F1-822AF55E6C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44DF9274-F584-43FE-A772-8C5B77D8F769}"/>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36A62113-EB5B-4AD6-BDE0-864BAE44CB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44A44F71-839F-40E4-8BB4-5EC284D0FA52}"/>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0DADC65C-2B88-47B4-A646-C48846C10009}"/>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8" name="Plassholder for bunntekst 7">
            <a:extLst>
              <a:ext uri="{FF2B5EF4-FFF2-40B4-BE49-F238E27FC236}">
                <a16:creationId xmlns:a16="http://schemas.microsoft.com/office/drawing/2014/main" id="{A8956540-21EA-44D5-A147-0EE5DAB6B0C7}"/>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C991BBBD-D264-4628-AA50-9CB165DE9D14}"/>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563341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6175EA-6D87-4812-AD8B-EE5192D64B62}"/>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0AED533A-AE44-42AE-B127-318C4028C3B2}"/>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4" name="Plassholder for bunntekst 3">
            <a:extLst>
              <a:ext uri="{FF2B5EF4-FFF2-40B4-BE49-F238E27FC236}">
                <a16:creationId xmlns:a16="http://schemas.microsoft.com/office/drawing/2014/main" id="{39671909-CF56-4ECC-AAF6-7DF19C5283D8}"/>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063508DC-8E59-4F88-81D7-100E9CD71306}"/>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47106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F237F475-DAA6-408E-B3C3-634B37A006AC}"/>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3" name="Plassholder for bunntekst 2">
            <a:extLst>
              <a:ext uri="{FF2B5EF4-FFF2-40B4-BE49-F238E27FC236}">
                <a16:creationId xmlns:a16="http://schemas.microsoft.com/office/drawing/2014/main" id="{AF5D3FEE-F460-44F1-84E1-DF4298C69261}"/>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624603F0-6B83-4B38-9F5C-3514CBBFA167}"/>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331989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3C8B58F-67CE-48D6-B06A-3DEFBB82C10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6F4A69D6-6A33-4BAC-BDF9-C41AF21BB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18B67C21-62BD-4444-9078-BC988AFD6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A72072BD-FCF8-497C-81B8-FBD0CCB48DBE}"/>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6" name="Plassholder for bunntekst 5">
            <a:extLst>
              <a:ext uri="{FF2B5EF4-FFF2-40B4-BE49-F238E27FC236}">
                <a16:creationId xmlns:a16="http://schemas.microsoft.com/office/drawing/2014/main" id="{C26134D7-DA65-41DC-8FC4-2C353126C816}"/>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8CF0381-4F48-4336-AD77-5864406271F4}"/>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3660495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93F6AB-B9D1-4428-A03E-BED1812029F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7E8004DD-8D5F-4CEB-986D-F907A10CB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1B662EF1-FCDD-433A-AB9B-FA060B08D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FB372A7B-8CF3-4E18-BB80-578D942A237F}"/>
              </a:ext>
            </a:extLst>
          </p:cNvPr>
          <p:cNvSpPr>
            <a:spLocks noGrp="1"/>
          </p:cNvSpPr>
          <p:nvPr>
            <p:ph type="dt" sz="half" idx="10"/>
          </p:nvPr>
        </p:nvSpPr>
        <p:spPr/>
        <p:txBody>
          <a:bodyPr/>
          <a:lstStyle/>
          <a:p>
            <a:fld id="{345A0295-81CB-4742-BE9A-35FF1B3CE950}" type="datetimeFigureOut">
              <a:rPr lang="nb-NO" smtClean="0"/>
              <a:t>06.04.2021</a:t>
            </a:fld>
            <a:endParaRPr lang="nb-NO"/>
          </a:p>
        </p:txBody>
      </p:sp>
      <p:sp>
        <p:nvSpPr>
          <p:cNvPr id="6" name="Plassholder for bunntekst 5">
            <a:extLst>
              <a:ext uri="{FF2B5EF4-FFF2-40B4-BE49-F238E27FC236}">
                <a16:creationId xmlns:a16="http://schemas.microsoft.com/office/drawing/2014/main" id="{A52CDE5B-13BD-4D7C-92C3-047F4A4C9B44}"/>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97E723A-90E7-482E-9651-FA96E613756E}"/>
              </a:ext>
            </a:extLst>
          </p:cNvPr>
          <p:cNvSpPr>
            <a:spLocks noGrp="1"/>
          </p:cNvSpPr>
          <p:nvPr>
            <p:ph type="sldNum" sz="quarter" idx="12"/>
          </p:nvPr>
        </p:nvSpPr>
        <p:spPr/>
        <p:txBody>
          <a:bodyPr/>
          <a:lstStyle/>
          <a:p>
            <a:fld id="{F334CD82-0AD2-4D6B-9D10-5C9644AE8430}" type="slidenum">
              <a:rPr lang="nb-NO" smtClean="0"/>
              <a:t>‹#›</a:t>
            </a:fld>
            <a:endParaRPr lang="nb-NO"/>
          </a:p>
        </p:txBody>
      </p:sp>
    </p:spTree>
    <p:extLst>
      <p:ext uri="{BB962C8B-B14F-4D97-AF65-F5344CB8AC3E}">
        <p14:creationId xmlns:p14="http://schemas.microsoft.com/office/powerpoint/2010/main" val="321268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1317422B-8583-4D4A-BF14-7DE0849214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40BCF91D-63FB-464E-B394-4F8F6A554A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C90C83F-28EA-462A-A724-95DAFB86E7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A0295-81CB-4742-BE9A-35FF1B3CE950}" type="datetimeFigureOut">
              <a:rPr lang="nb-NO" smtClean="0"/>
              <a:t>06.04.2021</a:t>
            </a:fld>
            <a:endParaRPr lang="nb-NO"/>
          </a:p>
        </p:txBody>
      </p:sp>
      <p:sp>
        <p:nvSpPr>
          <p:cNvPr id="5" name="Plassholder for bunntekst 4">
            <a:extLst>
              <a:ext uri="{FF2B5EF4-FFF2-40B4-BE49-F238E27FC236}">
                <a16:creationId xmlns:a16="http://schemas.microsoft.com/office/drawing/2014/main" id="{308FE279-3DE4-4566-A1C7-58D6E8DF1E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BE342102-2E67-4538-87C4-803597EF83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4CD82-0AD2-4D6B-9D10-5C9644AE8430}" type="slidenum">
              <a:rPr lang="nb-NO" smtClean="0"/>
              <a:t>‹#›</a:t>
            </a:fld>
            <a:endParaRPr lang="nb-NO"/>
          </a:p>
        </p:txBody>
      </p:sp>
    </p:spTree>
    <p:extLst>
      <p:ext uri="{BB962C8B-B14F-4D97-AF65-F5344CB8AC3E}">
        <p14:creationId xmlns:p14="http://schemas.microsoft.com/office/powerpoint/2010/main" val="1358398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4" name="COLOURBOX2221269.jpg" descr="COLOURBOX2221269.jpg"/>
          <p:cNvPicPr>
            <a:picLocks noChangeAspect="1"/>
          </p:cNvPicPr>
          <p:nvPr/>
        </p:nvPicPr>
        <p:blipFill>
          <a:blip r:embed="rId2"/>
          <a:srcRect t="6237" b="11801"/>
          <a:stretch>
            <a:fillRect/>
          </a:stretch>
        </p:blipFill>
        <p:spPr>
          <a:xfrm>
            <a:off x="1524000" y="240627"/>
            <a:ext cx="9144000" cy="5620853"/>
          </a:xfrm>
          <a:prstGeom prst="rect">
            <a:avLst/>
          </a:prstGeom>
          <a:ln w="25400">
            <a:miter lim="400000"/>
          </a:ln>
          <a:effectLst>
            <a:outerShdw blurRad="254000" dist="127000" dir="5400000" rotWithShape="0">
              <a:srgbClr val="000000">
                <a:alpha val="70000"/>
              </a:srgbClr>
            </a:outerShdw>
          </a:effectLst>
        </p:spPr>
      </p:pic>
      <p:sp>
        <p:nvSpPr>
          <p:cNvPr id="265" name="Likevel sier dere: «Hvorfor?» Fordi Herren har vært vitne mellom deg og din ungdoms kone, henne som du har vært utro mot, enda hun er din ektefelle og din kone ved ektepakten.…"/>
          <p:cNvSpPr txBox="1"/>
          <p:nvPr/>
        </p:nvSpPr>
        <p:spPr>
          <a:xfrm>
            <a:off x="1579547" y="6338809"/>
            <a:ext cx="9032907" cy="328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spAutoFit/>
          </a:bodyPr>
          <a:lstStyle/>
          <a:p>
            <a:pPr algn="l"/>
            <a:r>
              <a:rPr sz="900"/>
              <a:t>Likevel sier dere: «Hvorfor?» Fordi Herren har vært vitne mellom deg og din ungdoms kone, henne som du har vært utro mot, enda hun er din ektefelle og din kone ved ektepakten.</a:t>
            </a:r>
          </a:p>
          <a:p>
            <a:pPr algn="r"/>
            <a:r>
              <a:rPr sz="900"/>
              <a:t>Malaki 2.14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7" name="Pers_familie" descr="Pers_familie"/>
          <p:cNvPicPr>
            <a:picLocks noChangeAspect="1"/>
          </p:cNvPicPr>
          <p:nvPr/>
        </p:nvPicPr>
        <p:blipFill>
          <a:blip r:embed="rId3"/>
          <a:stretch>
            <a:fillRect/>
          </a:stretch>
        </p:blipFill>
        <p:spPr>
          <a:xfrm>
            <a:off x="2566988" y="485775"/>
            <a:ext cx="2233613" cy="1944689"/>
          </a:xfrm>
          <a:prstGeom prst="rect">
            <a:avLst/>
          </a:prstGeom>
          <a:ln w="12700">
            <a:miter lim="400000"/>
          </a:ln>
        </p:spPr>
      </p:pic>
      <p:pic>
        <p:nvPicPr>
          <p:cNvPr id="268" name="Karis_familie" descr="Karis_familie"/>
          <p:cNvPicPr>
            <a:picLocks noChangeAspect="1"/>
          </p:cNvPicPr>
          <p:nvPr/>
        </p:nvPicPr>
        <p:blipFill>
          <a:blip r:embed="rId4"/>
          <a:srcRect l="2835" r="5669"/>
          <a:stretch>
            <a:fillRect/>
          </a:stretch>
        </p:blipFill>
        <p:spPr>
          <a:xfrm>
            <a:off x="7319963" y="485775"/>
            <a:ext cx="2305051" cy="1944689"/>
          </a:xfrm>
          <a:prstGeom prst="rect">
            <a:avLst/>
          </a:prstGeom>
          <a:ln w="12700">
            <a:miter lim="400000"/>
          </a:ln>
        </p:spPr>
      </p:pic>
      <p:pic>
        <p:nvPicPr>
          <p:cNvPr id="269" name="Per_og_Kari" descr="Per_og_Kari"/>
          <p:cNvPicPr>
            <a:picLocks noChangeAspect="1"/>
          </p:cNvPicPr>
          <p:nvPr/>
        </p:nvPicPr>
        <p:blipFill>
          <a:blip r:embed="rId5"/>
          <a:stretch>
            <a:fillRect/>
          </a:stretch>
        </p:blipFill>
        <p:spPr>
          <a:xfrm>
            <a:off x="5375275" y="3438525"/>
            <a:ext cx="1384300" cy="1892300"/>
          </a:xfrm>
          <a:prstGeom prst="rect">
            <a:avLst/>
          </a:prstGeom>
          <a:ln w="12700">
            <a:miter lim="400000"/>
          </a:ln>
        </p:spPr>
      </p:pic>
      <p:sp>
        <p:nvSpPr>
          <p:cNvPr id="270" name="Figur"/>
          <p:cNvSpPr/>
          <p:nvPr/>
        </p:nvSpPr>
        <p:spPr>
          <a:xfrm rot="8552021">
            <a:off x="4872038" y="2430463"/>
            <a:ext cx="485776" cy="97631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10800" y="0"/>
                </a:lnTo>
                <a:lnTo>
                  <a:pt x="21600" y="5400"/>
                </a:lnTo>
                <a:lnTo>
                  <a:pt x="16200" y="5400"/>
                </a:lnTo>
                <a:lnTo>
                  <a:pt x="16200" y="21600"/>
                </a:lnTo>
                <a:lnTo>
                  <a:pt x="5400" y="21600"/>
                </a:lnTo>
                <a:lnTo>
                  <a:pt x="5400" y="5400"/>
                </a:lnTo>
                <a:close/>
              </a:path>
            </a:pathLst>
          </a:custGeom>
          <a:solidFill>
            <a:srgbClr val="4F81BD"/>
          </a:solidFill>
          <a:ln w="12700">
            <a:solidFill>
              <a:srgbClr val="000000"/>
            </a:solidFill>
            <a:miter/>
          </a:ln>
        </p:spPr>
        <p:txBody>
          <a:bodyPr lIns="0" tIns="0" rIns="0" bIns="0" anchor="ctr"/>
          <a:lstStyle/>
          <a:p>
            <a:pPr defTabSz="457200">
              <a:defRPr sz="3600" b="0">
                <a:latin typeface="Calibri"/>
                <a:ea typeface="Calibri"/>
                <a:cs typeface="Calibri"/>
                <a:sym typeface="Calibri"/>
              </a:defRPr>
            </a:pPr>
            <a:endParaRPr/>
          </a:p>
        </p:txBody>
      </p:sp>
      <p:sp>
        <p:nvSpPr>
          <p:cNvPr id="271" name="Figur"/>
          <p:cNvSpPr/>
          <p:nvPr/>
        </p:nvSpPr>
        <p:spPr>
          <a:xfrm rot="13283741">
            <a:off x="6661150" y="2430463"/>
            <a:ext cx="485775" cy="97631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10800" y="0"/>
                </a:lnTo>
                <a:lnTo>
                  <a:pt x="21600" y="5400"/>
                </a:lnTo>
                <a:lnTo>
                  <a:pt x="16200" y="5400"/>
                </a:lnTo>
                <a:lnTo>
                  <a:pt x="16200" y="21600"/>
                </a:lnTo>
                <a:lnTo>
                  <a:pt x="5400" y="21600"/>
                </a:lnTo>
                <a:lnTo>
                  <a:pt x="5400" y="5400"/>
                </a:lnTo>
                <a:close/>
              </a:path>
            </a:pathLst>
          </a:custGeom>
          <a:solidFill>
            <a:srgbClr val="4F81BD"/>
          </a:solidFill>
          <a:ln w="12700">
            <a:solidFill>
              <a:srgbClr val="000000"/>
            </a:solidFill>
            <a:miter/>
          </a:ln>
        </p:spPr>
        <p:txBody>
          <a:bodyPr lIns="0" tIns="0" rIns="0" bIns="0" anchor="ctr"/>
          <a:lstStyle/>
          <a:p>
            <a:pPr defTabSz="457200">
              <a:defRPr sz="3600" b="0">
                <a:latin typeface="Calibri"/>
                <a:ea typeface="Calibri"/>
                <a:cs typeface="Calibri"/>
                <a:sym typeface="Calibri"/>
              </a:defRPr>
            </a:pPr>
            <a:endParaRPr/>
          </a:p>
        </p:txBody>
      </p:sp>
      <p:sp>
        <p:nvSpPr>
          <p:cNvPr id="272" name="FORLATE"/>
          <p:cNvSpPr txBox="1"/>
          <p:nvPr/>
        </p:nvSpPr>
        <p:spPr>
          <a:xfrm>
            <a:off x="5547738" y="2581627"/>
            <a:ext cx="471283" cy="189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a:solidFill>
                  <a:srgbClr val="C0504D"/>
                </a:solidFill>
              </a:defRPr>
            </a:lvl1pPr>
          </a:lstStyle>
          <a:p>
            <a:r>
              <a:rPr sz="900"/>
              <a:t>FORLATE</a:t>
            </a:r>
          </a:p>
        </p:txBody>
      </p:sp>
      <p:sp>
        <p:nvSpPr>
          <p:cNvPr id="273" name="Figur"/>
          <p:cNvSpPr/>
          <p:nvPr/>
        </p:nvSpPr>
        <p:spPr>
          <a:xfrm rot="19436722">
            <a:off x="4314825" y="2790825"/>
            <a:ext cx="485776" cy="97631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10800" y="0"/>
                </a:lnTo>
                <a:lnTo>
                  <a:pt x="21600" y="5400"/>
                </a:lnTo>
                <a:lnTo>
                  <a:pt x="16200" y="5400"/>
                </a:lnTo>
                <a:lnTo>
                  <a:pt x="16200" y="21600"/>
                </a:lnTo>
                <a:lnTo>
                  <a:pt x="5400" y="21600"/>
                </a:lnTo>
                <a:lnTo>
                  <a:pt x="5400" y="5400"/>
                </a:lnTo>
                <a:close/>
              </a:path>
            </a:pathLst>
          </a:custGeom>
          <a:solidFill>
            <a:srgbClr val="008000"/>
          </a:solidFill>
          <a:ln w="12700">
            <a:solidFill>
              <a:srgbClr val="000000"/>
            </a:solidFill>
            <a:miter/>
          </a:ln>
        </p:spPr>
        <p:txBody>
          <a:bodyPr lIns="0" tIns="0" rIns="0" bIns="0" anchor="ctr"/>
          <a:lstStyle/>
          <a:p>
            <a:pPr defTabSz="457200">
              <a:defRPr sz="3600" b="0">
                <a:latin typeface="Calibri"/>
                <a:ea typeface="Calibri"/>
                <a:cs typeface="Calibri"/>
                <a:sym typeface="Calibri"/>
              </a:defRPr>
            </a:pPr>
            <a:endParaRPr/>
          </a:p>
        </p:txBody>
      </p:sp>
      <p:sp>
        <p:nvSpPr>
          <p:cNvPr id="274" name="Figur"/>
          <p:cNvSpPr/>
          <p:nvPr/>
        </p:nvSpPr>
        <p:spPr>
          <a:xfrm rot="2525698">
            <a:off x="7165975" y="2825750"/>
            <a:ext cx="485775" cy="97631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10800" y="0"/>
                </a:lnTo>
                <a:lnTo>
                  <a:pt x="21600" y="5400"/>
                </a:lnTo>
                <a:lnTo>
                  <a:pt x="16200" y="5400"/>
                </a:lnTo>
                <a:lnTo>
                  <a:pt x="16200" y="21600"/>
                </a:lnTo>
                <a:lnTo>
                  <a:pt x="5400" y="21600"/>
                </a:lnTo>
                <a:lnTo>
                  <a:pt x="5400" y="5400"/>
                </a:lnTo>
                <a:close/>
              </a:path>
            </a:pathLst>
          </a:custGeom>
          <a:solidFill>
            <a:srgbClr val="008000"/>
          </a:solidFill>
          <a:ln w="12700">
            <a:solidFill>
              <a:srgbClr val="000000"/>
            </a:solidFill>
            <a:miter/>
          </a:ln>
        </p:spPr>
        <p:txBody>
          <a:bodyPr lIns="0" tIns="0" rIns="0" bIns="0" anchor="ctr"/>
          <a:lstStyle/>
          <a:p>
            <a:pPr defTabSz="457200">
              <a:defRPr sz="3600" b="0">
                <a:latin typeface="Calibri"/>
                <a:ea typeface="Calibri"/>
                <a:cs typeface="Calibri"/>
                <a:sym typeface="Calibri"/>
              </a:defRPr>
            </a:pPr>
            <a:endParaRPr/>
          </a:p>
        </p:txBody>
      </p:sp>
      <p:sp>
        <p:nvSpPr>
          <p:cNvPr id="275" name="Figur"/>
          <p:cNvSpPr/>
          <p:nvPr/>
        </p:nvSpPr>
        <p:spPr>
          <a:xfrm>
            <a:off x="3002290" y="558800"/>
            <a:ext cx="284403" cy="287339"/>
          </a:xfrm>
          <a:custGeom>
            <a:avLst/>
            <a:gdLst/>
            <a:ahLst/>
            <a:cxnLst>
              <a:cxn ang="0">
                <a:pos x="wd2" y="hd2"/>
              </a:cxn>
              <a:cxn ang="5400000">
                <a:pos x="wd2" y="hd2"/>
              </a:cxn>
              <a:cxn ang="10800000">
                <a:pos x="wd2" y="hd2"/>
              </a:cxn>
              <a:cxn ang="16200000">
                <a:pos x="wd2" y="hd2"/>
              </a:cxn>
            </a:cxnLst>
            <a:rect l="0" t="0" r="r" b="b"/>
            <a:pathLst>
              <a:path w="21379" h="21600" extrusionOk="0">
                <a:moveTo>
                  <a:pt x="10716" y="2187"/>
                </a:moveTo>
                <a:cubicBezTo>
                  <a:pt x="10307" y="1746"/>
                  <a:pt x="9385" y="1018"/>
                  <a:pt x="8871" y="730"/>
                </a:cubicBezTo>
                <a:cubicBezTo>
                  <a:pt x="7721" y="152"/>
                  <a:pt x="6541" y="0"/>
                  <a:pt x="5271" y="0"/>
                </a:cubicBezTo>
                <a:cubicBezTo>
                  <a:pt x="4031" y="152"/>
                  <a:pt x="2851" y="575"/>
                  <a:pt x="1823" y="1305"/>
                </a:cubicBezTo>
                <a:cubicBezTo>
                  <a:pt x="1006" y="2187"/>
                  <a:pt x="431" y="3222"/>
                  <a:pt x="98" y="4220"/>
                </a:cubicBezTo>
                <a:cubicBezTo>
                  <a:pt x="-144" y="5410"/>
                  <a:pt x="98" y="6560"/>
                  <a:pt x="431" y="7597"/>
                </a:cubicBezTo>
                <a:lnTo>
                  <a:pt x="10716" y="21600"/>
                </a:lnTo>
                <a:lnTo>
                  <a:pt x="20851" y="7597"/>
                </a:lnTo>
                <a:cubicBezTo>
                  <a:pt x="21336" y="6560"/>
                  <a:pt x="21456" y="5410"/>
                  <a:pt x="21336" y="4220"/>
                </a:cubicBezTo>
                <a:cubicBezTo>
                  <a:pt x="20971" y="3222"/>
                  <a:pt x="20276" y="2187"/>
                  <a:pt x="19488" y="1305"/>
                </a:cubicBezTo>
                <a:cubicBezTo>
                  <a:pt x="18431" y="575"/>
                  <a:pt x="17281" y="152"/>
                  <a:pt x="16131" y="0"/>
                </a:cubicBezTo>
                <a:cubicBezTo>
                  <a:pt x="14861" y="0"/>
                  <a:pt x="13591" y="152"/>
                  <a:pt x="12561" y="730"/>
                </a:cubicBezTo>
                <a:cubicBezTo>
                  <a:pt x="12032" y="1018"/>
                  <a:pt x="11110" y="1746"/>
                  <a:pt x="10716" y="2187"/>
                </a:cubicBezTo>
                <a:close/>
              </a:path>
            </a:pathLst>
          </a:custGeom>
          <a:solidFill>
            <a:srgbClr val="FF0000"/>
          </a:solidFill>
          <a:ln w="12700">
            <a:solidFill>
              <a:srgbClr val="000000"/>
            </a:solidFill>
            <a:miter/>
          </a:ln>
        </p:spPr>
        <p:txBody>
          <a:bodyPr lIns="0" tIns="0" rIns="0" bIns="0" anchor="ctr"/>
          <a:lstStyle/>
          <a:p>
            <a:pPr defTabSz="457200">
              <a:defRPr sz="3600" b="0">
                <a:latin typeface="Calibri"/>
                <a:ea typeface="Calibri"/>
                <a:cs typeface="Calibri"/>
                <a:sym typeface="Calibri"/>
              </a:defRPr>
            </a:pPr>
            <a:endParaRPr/>
          </a:p>
        </p:txBody>
      </p:sp>
      <p:sp>
        <p:nvSpPr>
          <p:cNvPr id="276" name="HEDRE"/>
          <p:cNvSpPr txBox="1"/>
          <p:nvPr/>
        </p:nvSpPr>
        <p:spPr>
          <a:xfrm>
            <a:off x="3132138" y="3343627"/>
            <a:ext cx="368691" cy="189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a:solidFill>
                  <a:srgbClr val="009900"/>
                </a:solidFill>
              </a:defRPr>
            </a:lvl1pPr>
          </a:lstStyle>
          <a:p>
            <a:r>
              <a:rPr sz="900"/>
              <a:t>HEDRE</a:t>
            </a:r>
          </a:p>
        </p:txBody>
      </p:sp>
      <p:sp>
        <p:nvSpPr>
          <p:cNvPr id="277" name="Figur"/>
          <p:cNvSpPr/>
          <p:nvPr/>
        </p:nvSpPr>
        <p:spPr>
          <a:xfrm>
            <a:off x="8329940" y="558800"/>
            <a:ext cx="284403" cy="288925"/>
          </a:xfrm>
          <a:custGeom>
            <a:avLst/>
            <a:gdLst/>
            <a:ahLst/>
            <a:cxnLst>
              <a:cxn ang="0">
                <a:pos x="wd2" y="hd2"/>
              </a:cxn>
              <a:cxn ang="5400000">
                <a:pos x="wd2" y="hd2"/>
              </a:cxn>
              <a:cxn ang="10800000">
                <a:pos x="wd2" y="hd2"/>
              </a:cxn>
              <a:cxn ang="16200000">
                <a:pos x="wd2" y="hd2"/>
              </a:cxn>
            </a:cxnLst>
            <a:rect l="0" t="0" r="r" b="b"/>
            <a:pathLst>
              <a:path w="21379" h="21600" extrusionOk="0">
                <a:moveTo>
                  <a:pt x="10716" y="2187"/>
                </a:moveTo>
                <a:cubicBezTo>
                  <a:pt x="10307" y="1746"/>
                  <a:pt x="9385" y="1018"/>
                  <a:pt x="8871" y="730"/>
                </a:cubicBezTo>
                <a:cubicBezTo>
                  <a:pt x="7721" y="152"/>
                  <a:pt x="6541" y="0"/>
                  <a:pt x="5271" y="0"/>
                </a:cubicBezTo>
                <a:cubicBezTo>
                  <a:pt x="4031" y="152"/>
                  <a:pt x="2851" y="575"/>
                  <a:pt x="1823" y="1305"/>
                </a:cubicBezTo>
                <a:cubicBezTo>
                  <a:pt x="1006" y="2187"/>
                  <a:pt x="431" y="3222"/>
                  <a:pt x="98" y="4220"/>
                </a:cubicBezTo>
                <a:cubicBezTo>
                  <a:pt x="-144" y="5410"/>
                  <a:pt x="98" y="6560"/>
                  <a:pt x="431" y="7597"/>
                </a:cubicBezTo>
                <a:lnTo>
                  <a:pt x="10716" y="21600"/>
                </a:lnTo>
                <a:lnTo>
                  <a:pt x="20851" y="7597"/>
                </a:lnTo>
                <a:cubicBezTo>
                  <a:pt x="21336" y="6560"/>
                  <a:pt x="21456" y="5410"/>
                  <a:pt x="21336" y="4220"/>
                </a:cubicBezTo>
                <a:cubicBezTo>
                  <a:pt x="20971" y="3222"/>
                  <a:pt x="20276" y="2187"/>
                  <a:pt x="19488" y="1305"/>
                </a:cubicBezTo>
                <a:cubicBezTo>
                  <a:pt x="18431" y="575"/>
                  <a:pt x="17281" y="152"/>
                  <a:pt x="16131" y="0"/>
                </a:cubicBezTo>
                <a:cubicBezTo>
                  <a:pt x="14861" y="0"/>
                  <a:pt x="13591" y="152"/>
                  <a:pt x="12561" y="730"/>
                </a:cubicBezTo>
                <a:cubicBezTo>
                  <a:pt x="12032" y="1018"/>
                  <a:pt x="11110" y="1746"/>
                  <a:pt x="10716" y="2187"/>
                </a:cubicBezTo>
                <a:close/>
              </a:path>
            </a:pathLst>
          </a:custGeom>
          <a:solidFill>
            <a:srgbClr val="FF0000"/>
          </a:solidFill>
          <a:ln w="12700">
            <a:solidFill>
              <a:srgbClr val="000000"/>
            </a:solidFill>
            <a:miter/>
          </a:ln>
        </p:spPr>
        <p:txBody>
          <a:bodyPr lIns="0" tIns="0" rIns="0" bIns="0" anchor="ctr"/>
          <a:lstStyle/>
          <a:p>
            <a:pPr defTabSz="457200">
              <a:defRPr sz="3600" b="0">
                <a:latin typeface="Calibri"/>
                <a:ea typeface="Calibri"/>
                <a:cs typeface="Calibri"/>
                <a:sym typeface="Calibri"/>
              </a:defRPr>
            </a:pPr>
            <a:endParaRPr/>
          </a:p>
        </p:txBody>
      </p:sp>
      <p:sp>
        <p:nvSpPr>
          <p:cNvPr id="278" name="HEDRE"/>
          <p:cNvSpPr txBox="1"/>
          <p:nvPr/>
        </p:nvSpPr>
        <p:spPr>
          <a:xfrm>
            <a:off x="7983700" y="3343627"/>
            <a:ext cx="368691" cy="189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a:solidFill>
                  <a:srgbClr val="009900"/>
                </a:solidFill>
              </a:defRPr>
            </a:lvl1pPr>
          </a:lstStyle>
          <a:p>
            <a:r>
              <a:rPr sz="900"/>
              <a:t>HEDRE</a:t>
            </a:r>
          </a:p>
        </p:txBody>
      </p:sp>
      <p:pic>
        <p:nvPicPr>
          <p:cNvPr id="279" name="Pers_familie_uten_Per" descr="Pers_familie_uten_Per"/>
          <p:cNvPicPr>
            <a:picLocks noChangeAspect="1"/>
          </p:cNvPicPr>
          <p:nvPr/>
        </p:nvPicPr>
        <p:blipFill>
          <a:blip r:embed="rId6"/>
          <a:stretch>
            <a:fillRect/>
          </a:stretch>
        </p:blipFill>
        <p:spPr>
          <a:xfrm>
            <a:off x="2725738" y="485775"/>
            <a:ext cx="1785938" cy="1919289"/>
          </a:xfrm>
          <a:prstGeom prst="rect">
            <a:avLst/>
          </a:prstGeom>
          <a:ln w="12700">
            <a:miter lim="400000"/>
          </a:ln>
        </p:spPr>
      </p:pic>
      <p:pic>
        <p:nvPicPr>
          <p:cNvPr id="280" name="Karis_familie_uten_Kari" descr="Karis_familie_uten_Kari"/>
          <p:cNvPicPr>
            <a:picLocks noChangeAspect="1"/>
          </p:cNvPicPr>
          <p:nvPr/>
        </p:nvPicPr>
        <p:blipFill>
          <a:blip r:embed="rId7"/>
          <a:stretch>
            <a:fillRect/>
          </a:stretch>
        </p:blipFill>
        <p:spPr>
          <a:xfrm>
            <a:off x="7442200" y="476250"/>
            <a:ext cx="2160589" cy="1927225"/>
          </a:xfrm>
          <a:prstGeom prst="rect">
            <a:avLst/>
          </a:prstGeom>
          <a:ln w="12700">
            <a:miter lim="400000"/>
          </a:ln>
        </p:spPr>
      </p:pic>
      <p:sp>
        <p:nvSpPr>
          <p:cNvPr id="281" name="Figur"/>
          <p:cNvSpPr/>
          <p:nvPr/>
        </p:nvSpPr>
        <p:spPr>
          <a:xfrm rot="19982750">
            <a:off x="5737978" y="3077909"/>
            <a:ext cx="356680" cy="360363"/>
          </a:xfrm>
          <a:custGeom>
            <a:avLst/>
            <a:gdLst/>
            <a:ahLst/>
            <a:cxnLst>
              <a:cxn ang="0">
                <a:pos x="wd2" y="hd2"/>
              </a:cxn>
              <a:cxn ang="5400000">
                <a:pos x="wd2" y="hd2"/>
              </a:cxn>
              <a:cxn ang="10800000">
                <a:pos x="wd2" y="hd2"/>
              </a:cxn>
              <a:cxn ang="16200000">
                <a:pos x="wd2" y="hd2"/>
              </a:cxn>
            </a:cxnLst>
            <a:rect l="0" t="0" r="r" b="b"/>
            <a:pathLst>
              <a:path w="21379" h="21600" extrusionOk="0">
                <a:moveTo>
                  <a:pt x="10716" y="2187"/>
                </a:moveTo>
                <a:cubicBezTo>
                  <a:pt x="10307" y="1746"/>
                  <a:pt x="9385" y="1018"/>
                  <a:pt x="8871" y="730"/>
                </a:cubicBezTo>
                <a:cubicBezTo>
                  <a:pt x="7721" y="152"/>
                  <a:pt x="6541" y="0"/>
                  <a:pt x="5271" y="0"/>
                </a:cubicBezTo>
                <a:cubicBezTo>
                  <a:pt x="4031" y="152"/>
                  <a:pt x="2851" y="575"/>
                  <a:pt x="1823" y="1305"/>
                </a:cubicBezTo>
                <a:cubicBezTo>
                  <a:pt x="1006" y="2187"/>
                  <a:pt x="431" y="3222"/>
                  <a:pt x="98" y="4220"/>
                </a:cubicBezTo>
                <a:cubicBezTo>
                  <a:pt x="-144" y="5410"/>
                  <a:pt x="98" y="6560"/>
                  <a:pt x="431" y="7597"/>
                </a:cubicBezTo>
                <a:lnTo>
                  <a:pt x="10716" y="21600"/>
                </a:lnTo>
                <a:lnTo>
                  <a:pt x="20851" y="7597"/>
                </a:lnTo>
                <a:cubicBezTo>
                  <a:pt x="21336" y="6560"/>
                  <a:pt x="21456" y="5410"/>
                  <a:pt x="21336" y="4220"/>
                </a:cubicBezTo>
                <a:cubicBezTo>
                  <a:pt x="20971" y="3222"/>
                  <a:pt x="20276" y="2187"/>
                  <a:pt x="19488" y="1305"/>
                </a:cubicBezTo>
                <a:cubicBezTo>
                  <a:pt x="18431" y="575"/>
                  <a:pt x="17281" y="152"/>
                  <a:pt x="16131" y="0"/>
                </a:cubicBezTo>
                <a:cubicBezTo>
                  <a:pt x="14861" y="0"/>
                  <a:pt x="13591" y="152"/>
                  <a:pt x="12561" y="730"/>
                </a:cubicBezTo>
                <a:cubicBezTo>
                  <a:pt x="12032" y="1018"/>
                  <a:pt x="11110" y="1746"/>
                  <a:pt x="10716" y="2187"/>
                </a:cubicBezTo>
                <a:close/>
              </a:path>
            </a:pathLst>
          </a:custGeom>
          <a:solidFill>
            <a:srgbClr val="FF0000"/>
          </a:solidFill>
          <a:ln w="12700">
            <a:solidFill>
              <a:srgbClr val="000000"/>
            </a:solidFill>
            <a:miter/>
          </a:ln>
        </p:spPr>
        <p:txBody>
          <a:bodyPr lIns="0" tIns="0" rIns="0" bIns="0" anchor="ctr"/>
          <a:lstStyle/>
          <a:p>
            <a:pPr defTabSz="457200">
              <a:defRPr sz="3600" b="0">
                <a:latin typeface="Calibri"/>
                <a:ea typeface="Calibri"/>
                <a:cs typeface="Calibri"/>
                <a:sym typeface="Calibri"/>
              </a:defRPr>
            </a:pPr>
            <a:endParaRPr/>
          </a:p>
        </p:txBody>
      </p:sp>
      <p:sp>
        <p:nvSpPr>
          <p:cNvPr id="282" name="Figur"/>
          <p:cNvSpPr/>
          <p:nvPr/>
        </p:nvSpPr>
        <p:spPr>
          <a:xfrm rot="1799865">
            <a:off x="6025301" y="3222905"/>
            <a:ext cx="356682" cy="360364"/>
          </a:xfrm>
          <a:custGeom>
            <a:avLst/>
            <a:gdLst/>
            <a:ahLst/>
            <a:cxnLst>
              <a:cxn ang="0">
                <a:pos x="wd2" y="hd2"/>
              </a:cxn>
              <a:cxn ang="5400000">
                <a:pos x="wd2" y="hd2"/>
              </a:cxn>
              <a:cxn ang="10800000">
                <a:pos x="wd2" y="hd2"/>
              </a:cxn>
              <a:cxn ang="16200000">
                <a:pos x="wd2" y="hd2"/>
              </a:cxn>
            </a:cxnLst>
            <a:rect l="0" t="0" r="r" b="b"/>
            <a:pathLst>
              <a:path w="21379" h="21600" extrusionOk="0">
                <a:moveTo>
                  <a:pt x="10716" y="2187"/>
                </a:moveTo>
                <a:cubicBezTo>
                  <a:pt x="10307" y="1746"/>
                  <a:pt x="9385" y="1018"/>
                  <a:pt x="8871" y="730"/>
                </a:cubicBezTo>
                <a:cubicBezTo>
                  <a:pt x="7721" y="152"/>
                  <a:pt x="6541" y="0"/>
                  <a:pt x="5271" y="0"/>
                </a:cubicBezTo>
                <a:cubicBezTo>
                  <a:pt x="4031" y="152"/>
                  <a:pt x="2851" y="575"/>
                  <a:pt x="1823" y="1305"/>
                </a:cubicBezTo>
                <a:cubicBezTo>
                  <a:pt x="1006" y="2187"/>
                  <a:pt x="431" y="3222"/>
                  <a:pt x="98" y="4220"/>
                </a:cubicBezTo>
                <a:cubicBezTo>
                  <a:pt x="-144" y="5410"/>
                  <a:pt x="98" y="6560"/>
                  <a:pt x="431" y="7597"/>
                </a:cubicBezTo>
                <a:lnTo>
                  <a:pt x="10716" y="21600"/>
                </a:lnTo>
                <a:lnTo>
                  <a:pt x="20851" y="7597"/>
                </a:lnTo>
                <a:cubicBezTo>
                  <a:pt x="21336" y="6560"/>
                  <a:pt x="21456" y="5410"/>
                  <a:pt x="21336" y="4220"/>
                </a:cubicBezTo>
                <a:cubicBezTo>
                  <a:pt x="20971" y="3222"/>
                  <a:pt x="20276" y="2187"/>
                  <a:pt x="19488" y="1305"/>
                </a:cubicBezTo>
                <a:cubicBezTo>
                  <a:pt x="18431" y="575"/>
                  <a:pt x="17281" y="152"/>
                  <a:pt x="16131" y="0"/>
                </a:cubicBezTo>
                <a:cubicBezTo>
                  <a:pt x="14861" y="0"/>
                  <a:pt x="13591" y="152"/>
                  <a:pt x="12561" y="730"/>
                </a:cubicBezTo>
                <a:cubicBezTo>
                  <a:pt x="12032" y="1018"/>
                  <a:pt x="11110" y="1746"/>
                  <a:pt x="10716" y="2187"/>
                </a:cubicBezTo>
                <a:close/>
              </a:path>
            </a:pathLst>
          </a:custGeom>
          <a:solidFill>
            <a:srgbClr val="FF0000"/>
          </a:solidFill>
          <a:ln w="12700">
            <a:solidFill>
              <a:srgbClr val="000000"/>
            </a:solidFill>
            <a:miter/>
          </a:ln>
        </p:spPr>
        <p:txBody>
          <a:bodyPr lIns="0" tIns="0" rIns="0" bIns="0" anchor="ctr"/>
          <a:lstStyle/>
          <a:p>
            <a:pPr defTabSz="457200">
              <a:defRPr sz="3600" b="0">
                <a:latin typeface="Calibri"/>
                <a:ea typeface="Calibri"/>
                <a:cs typeface="Calibri"/>
                <a:sym typeface="Calibri"/>
              </a:defRPr>
            </a:pPr>
            <a:endParaRPr/>
          </a:p>
        </p:txBody>
      </p:sp>
      <p:sp>
        <p:nvSpPr>
          <p:cNvPr id="283" name="HOLDE SEG TIL"/>
          <p:cNvSpPr txBox="1"/>
          <p:nvPr/>
        </p:nvSpPr>
        <p:spPr>
          <a:xfrm>
            <a:off x="5342382" y="5546871"/>
            <a:ext cx="740587" cy="189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a:solidFill>
                  <a:srgbClr val="C0504D"/>
                </a:solidFill>
              </a:defRPr>
            </a:lvl1pPr>
          </a:lstStyle>
          <a:p>
            <a:r>
              <a:rPr sz="900"/>
              <a:t>HOLDE SEG TIL</a:t>
            </a:r>
          </a:p>
        </p:txBody>
      </p:sp>
      <p:sp>
        <p:nvSpPr>
          <p:cNvPr id="284" name="Lojalitet"/>
          <p:cNvSpPr txBox="1"/>
          <p:nvPr/>
        </p:nvSpPr>
        <p:spPr>
          <a:xfrm>
            <a:off x="4158107" y="6124927"/>
            <a:ext cx="431208" cy="189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p>
            <a:r>
              <a:rPr sz="900"/>
              <a:t>Lojalitet</a:t>
            </a:r>
          </a:p>
        </p:txBody>
      </p:sp>
      <p:sp>
        <p:nvSpPr>
          <p:cNvPr id="285" name="Vennskap"/>
          <p:cNvSpPr txBox="1"/>
          <p:nvPr/>
        </p:nvSpPr>
        <p:spPr>
          <a:xfrm>
            <a:off x="5588222" y="6124927"/>
            <a:ext cx="509755" cy="189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p>
            <a:r>
              <a:rPr sz="900"/>
              <a:t>Vennskap</a:t>
            </a:r>
          </a:p>
        </p:txBody>
      </p:sp>
      <p:sp>
        <p:nvSpPr>
          <p:cNvPr id="286" name="Være ett"/>
          <p:cNvSpPr txBox="1"/>
          <p:nvPr/>
        </p:nvSpPr>
        <p:spPr>
          <a:xfrm>
            <a:off x="7167118" y="6124927"/>
            <a:ext cx="464871" cy="189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p>
            <a:r>
              <a:rPr sz="900"/>
              <a:t>Være ett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p:tmAbs val="0"/>
                                  </p:iterate>
                                  <p:childTnLst>
                                    <p:set>
                                      <p:cBhvr>
                                        <p:cTn id="6" fill="hold"/>
                                        <p:tgtEl>
                                          <p:spTgt spid="277"/>
                                        </p:tgtEl>
                                        <p:attrNameLst>
                                          <p:attrName>style.visibility</p:attrName>
                                        </p:attrNameLst>
                                      </p:cBhvr>
                                      <p:to>
                                        <p:strVal val="visible"/>
                                      </p:to>
                                    </p:set>
                                    <p:anim calcmode="lin" valueType="num">
                                      <p:cBhvr>
                                        <p:cTn id="7" dur="500" fill="hold"/>
                                        <p:tgtEl>
                                          <p:spTgt spid="277"/>
                                        </p:tgtEl>
                                        <p:attrNameLst>
                                          <p:attrName>ppt_x</p:attrName>
                                        </p:attrNameLst>
                                      </p:cBhvr>
                                      <p:tavLst>
                                        <p:tav tm="0">
                                          <p:val>
                                            <p:strVal val="#ppt_x"/>
                                          </p:val>
                                        </p:tav>
                                        <p:tav tm="100000">
                                          <p:val>
                                            <p:strVal val="#ppt_x"/>
                                          </p:val>
                                        </p:tav>
                                      </p:tavLst>
                                    </p:anim>
                                    <p:anim calcmode="lin" valueType="num">
                                      <p:cBhvr>
                                        <p:cTn id="8" dur="500" fill="hold"/>
                                        <p:tgtEl>
                                          <p:spTgt spid="27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iterate>
                                    <p:tmAbs val="0"/>
                                  </p:iterate>
                                  <p:childTnLst>
                                    <p:set>
                                      <p:cBhvr>
                                        <p:cTn id="12" fill="hold"/>
                                        <p:tgtEl>
                                          <p:spTgt spid="275"/>
                                        </p:tgtEl>
                                        <p:attrNameLst>
                                          <p:attrName>style.visibility</p:attrName>
                                        </p:attrNameLst>
                                      </p:cBhvr>
                                      <p:to>
                                        <p:strVal val="visible"/>
                                      </p:to>
                                    </p:set>
                                    <p:anim calcmode="lin" valueType="num">
                                      <p:cBhvr>
                                        <p:cTn id="13" dur="500" fill="hold"/>
                                        <p:tgtEl>
                                          <p:spTgt spid="275"/>
                                        </p:tgtEl>
                                        <p:attrNameLst>
                                          <p:attrName>ppt_x</p:attrName>
                                        </p:attrNameLst>
                                      </p:cBhvr>
                                      <p:tavLst>
                                        <p:tav tm="0">
                                          <p:val>
                                            <p:strVal val="#ppt_x"/>
                                          </p:val>
                                        </p:tav>
                                        <p:tav tm="100000">
                                          <p:val>
                                            <p:strVal val="#ppt_x"/>
                                          </p:val>
                                        </p:tav>
                                      </p:tavLst>
                                    </p:anim>
                                    <p:anim calcmode="lin" valueType="num">
                                      <p:cBhvr>
                                        <p:cTn id="14" dur="500" fill="hold"/>
                                        <p:tgtEl>
                                          <p:spTgt spid="27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fill="hold" grpId="0" nodeType="clickEffect">
                                  <p:stCondLst>
                                    <p:cond delay="0"/>
                                  </p:stCondLst>
                                  <p:iterate>
                                    <p:tmAbs val="0"/>
                                  </p:iterate>
                                  <p:childTnLst>
                                    <p:set>
                                      <p:cBhvr>
                                        <p:cTn id="18" fill="hold"/>
                                        <p:tgtEl>
                                          <p:spTgt spid="269"/>
                                        </p:tgtEl>
                                        <p:attrNameLst>
                                          <p:attrName>style.visibility</p:attrName>
                                        </p:attrNameLst>
                                      </p:cBhvr>
                                      <p:to>
                                        <p:strVal val="visible"/>
                                      </p:to>
                                    </p:set>
                                    <p:animEffect transition="in" filter="fade">
                                      <p:cBhvr>
                                        <p:cTn id="19" dur="2000"/>
                                        <p:tgtEl>
                                          <p:spTgt spid="269"/>
                                        </p:tgtEl>
                                      </p:cBhvr>
                                    </p:animEffect>
                                  </p:childTnLst>
                                </p:cTn>
                              </p:par>
                            </p:childTnLst>
                          </p:cTn>
                        </p:par>
                        <p:par>
                          <p:cTn id="20" fill="hold">
                            <p:stCondLst>
                              <p:cond delay="2000"/>
                            </p:stCondLst>
                            <p:childTnLst>
                              <p:par>
                                <p:cTn id="21" presetID="10" presetClass="entr" fill="hold" grpId="0" nodeType="afterEffect">
                                  <p:stCondLst>
                                    <p:cond delay="0"/>
                                  </p:stCondLst>
                                  <p:iterate>
                                    <p:tmAbs val="0"/>
                                  </p:iterate>
                                  <p:childTnLst>
                                    <p:set>
                                      <p:cBhvr>
                                        <p:cTn id="22" fill="hold"/>
                                        <p:tgtEl>
                                          <p:spTgt spid="282"/>
                                        </p:tgtEl>
                                        <p:attrNameLst>
                                          <p:attrName>style.visibility</p:attrName>
                                        </p:attrNameLst>
                                      </p:cBhvr>
                                      <p:to>
                                        <p:strVal val="visible"/>
                                      </p:to>
                                    </p:set>
                                    <p:animEffect transition="in" filter="fade">
                                      <p:cBhvr>
                                        <p:cTn id="23" dur="1000"/>
                                        <p:tgtEl>
                                          <p:spTgt spid="282"/>
                                        </p:tgtEl>
                                      </p:cBhvr>
                                    </p:animEffect>
                                  </p:childTnLst>
                                </p:cTn>
                              </p:par>
                            </p:childTnLst>
                          </p:cTn>
                        </p:par>
                        <p:par>
                          <p:cTn id="24" fill="hold">
                            <p:stCondLst>
                              <p:cond delay="3000"/>
                            </p:stCondLst>
                            <p:childTnLst>
                              <p:par>
                                <p:cTn id="25" presetID="10" presetClass="entr" fill="hold" grpId="0" nodeType="afterEffect">
                                  <p:stCondLst>
                                    <p:cond delay="0"/>
                                  </p:stCondLst>
                                  <p:iterate>
                                    <p:tmAbs val="0"/>
                                  </p:iterate>
                                  <p:childTnLst>
                                    <p:set>
                                      <p:cBhvr>
                                        <p:cTn id="26" fill="hold"/>
                                        <p:tgtEl>
                                          <p:spTgt spid="281"/>
                                        </p:tgtEl>
                                        <p:attrNameLst>
                                          <p:attrName>style.visibility</p:attrName>
                                        </p:attrNameLst>
                                      </p:cBhvr>
                                      <p:to>
                                        <p:strVal val="visible"/>
                                      </p:to>
                                    </p:set>
                                    <p:animEffect transition="in" filter="fade">
                                      <p:cBhvr>
                                        <p:cTn id="27" dur="1000"/>
                                        <p:tgtEl>
                                          <p:spTgt spid="28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fill="hold" grpId="0" nodeType="clickEffect">
                                  <p:stCondLst>
                                    <p:cond delay="0"/>
                                  </p:stCondLst>
                                  <p:iterate>
                                    <p:tmAbs val="0"/>
                                  </p:iterate>
                                  <p:childTnLst>
                                    <p:set>
                                      <p:cBhvr>
                                        <p:cTn id="31" fill="hold"/>
                                        <p:tgtEl>
                                          <p:spTgt spid="270"/>
                                        </p:tgtEl>
                                        <p:attrNameLst>
                                          <p:attrName>style.visibility</p:attrName>
                                        </p:attrNameLst>
                                      </p:cBhvr>
                                      <p:to>
                                        <p:strVal val="visible"/>
                                      </p:to>
                                    </p:set>
                                    <p:animEffect transition="in" filter="fade">
                                      <p:cBhvr>
                                        <p:cTn id="32" dur="2000"/>
                                        <p:tgtEl>
                                          <p:spTgt spid="270"/>
                                        </p:tgtEl>
                                      </p:cBhvr>
                                    </p:animEffect>
                                  </p:childTnLst>
                                </p:cTn>
                              </p:par>
                            </p:childTnLst>
                          </p:cTn>
                        </p:par>
                        <p:par>
                          <p:cTn id="33" fill="hold">
                            <p:stCondLst>
                              <p:cond delay="2000"/>
                            </p:stCondLst>
                            <p:childTnLst>
                              <p:par>
                                <p:cTn id="34" presetID="10" presetClass="entr" fill="hold" grpId="0" nodeType="afterEffect">
                                  <p:stCondLst>
                                    <p:cond delay="0"/>
                                  </p:stCondLst>
                                  <p:iterate>
                                    <p:tmAbs val="0"/>
                                  </p:iterate>
                                  <p:childTnLst>
                                    <p:set>
                                      <p:cBhvr>
                                        <p:cTn id="35" fill="hold"/>
                                        <p:tgtEl>
                                          <p:spTgt spid="271"/>
                                        </p:tgtEl>
                                        <p:attrNameLst>
                                          <p:attrName>style.visibility</p:attrName>
                                        </p:attrNameLst>
                                      </p:cBhvr>
                                      <p:to>
                                        <p:strVal val="visible"/>
                                      </p:to>
                                    </p:set>
                                    <p:animEffect transition="in" filter="fade">
                                      <p:cBhvr>
                                        <p:cTn id="36" dur="2000"/>
                                        <p:tgtEl>
                                          <p:spTgt spid="271"/>
                                        </p:tgtEl>
                                      </p:cBhvr>
                                    </p:animEffect>
                                  </p:childTnLst>
                                </p:cTn>
                              </p:par>
                            </p:childTnLst>
                          </p:cTn>
                        </p:par>
                        <p:par>
                          <p:cTn id="37" fill="hold">
                            <p:stCondLst>
                              <p:cond delay="4000"/>
                            </p:stCondLst>
                            <p:childTnLst>
                              <p:par>
                                <p:cTn id="38" presetID="10" presetClass="entr" fill="hold" grpId="0" nodeType="afterEffect">
                                  <p:stCondLst>
                                    <p:cond delay="0"/>
                                  </p:stCondLst>
                                  <p:iterate>
                                    <p:tmAbs val="0"/>
                                  </p:iterate>
                                  <p:childTnLst>
                                    <p:set>
                                      <p:cBhvr>
                                        <p:cTn id="39" fill="hold"/>
                                        <p:tgtEl>
                                          <p:spTgt spid="272"/>
                                        </p:tgtEl>
                                        <p:attrNameLst>
                                          <p:attrName>style.visibility</p:attrName>
                                        </p:attrNameLst>
                                      </p:cBhvr>
                                      <p:to>
                                        <p:strVal val="visible"/>
                                      </p:to>
                                    </p:set>
                                    <p:animEffect transition="in" filter="fade">
                                      <p:cBhvr>
                                        <p:cTn id="40" dur="2000"/>
                                        <p:tgtEl>
                                          <p:spTgt spid="272"/>
                                        </p:tgtEl>
                                      </p:cBhvr>
                                    </p:animEffect>
                                  </p:childTnLst>
                                </p:cTn>
                              </p:par>
                            </p:childTnLst>
                          </p:cTn>
                        </p:par>
                        <p:par>
                          <p:cTn id="41" fill="hold">
                            <p:stCondLst>
                              <p:cond delay="6000"/>
                            </p:stCondLst>
                            <p:childTnLst>
                              <p:par>
                                <p:cTn id="42" presetID="10" presetClass="entr" fill="hold" grpId="0" nodeType="afterEffect">
                                  <p:stCondLst>
                                    <p:cond delay="0"/>
                                  </p:stCondLst>
                                  <p:iterate>
                                    <p:tmAbs val="0"/>
                                  </p:iterate>
                                  <p:childTnLst>
                                    <p:set>
                                      <p:cBhvr>
                                        <p:cTn id="43" fill="hold"/>
                                        <p:tgtEl>
                                          <p:spTgt spid="279"/>
                                        </p:tgtEl>
                                        <p:attrNameLst>
                                          <p:attrName>style.visibility</p:attrName>
                                        </p:attrNameLst>
                                      </p:cBhvr>
                                      <p:to>
                                        <p:strVal val="visible"/>
                                      </p:to>
                                    </p:set>
                                    <p:animEffect transition="in" filter="fade">
                                      <p:cBhvr>
                                        <p:cTn id="44" dur="2000"/>
                                        <p:tgtEl>
                                          <p:spTgt spid="279"/>
                                        </p:tgtEl>
                                      </p:cBhvr>
                                    </p:animEffect>
                                  </p:childTnLst>
                                </p:cTn>
                              </p:par>
                            </p:childTnLst>
                          </p:cTn>
                        </p:par>
                        <p:par>
                          <p:cTn id="45" fill="hold">
                            <p:stCondLst>
                              <p:cond delay="8000"/>
                            </p:stCondLst>
                            <p:childTnLst>
                              <p:par>
                                <p:cTn id="46" presetID="10" presetClass="entr" fill="hold" grpId="0" nodeType="afterEffect">
                                  <p:stCondLst>
                                    <p:cond delay="0"/>
                                  </p:stCondLst>
                                  <p:iterate>
                                    <p:tmAbs val="0"/>
                                  </p:iterate>
                                  <p:childTnLst>
                                    <p:set>
                                      <p:cBhvr>
                                        <p:cTn id="47" fill="hold"/>
                                        <p:tgtEl>
                                          <p:spTgt spid="280"/>
                                        </p:tgtEl>
                                        <p:attrNameLst>
                                          <p:attrName>style.visibility</p:attrName>
                                        </p:attrNameLst>
                                      </p:cBhvr>
                                      <p:to>
                                        <p:strVal val="visible"/>
                                      </p:to>
                                    </p:set>
                                    <p:animEffect transition="in" filter="fade">
                                      <p:cBhvr>
                                        <p:cTn id="48" dur="2000"/>
                                        <p:tgtEl>
                                          <p:spTgt spid="280"/>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iterate>
                                    <p:tmAbs val="0"/>
                                  </p:iterate>
                                  <p:childTnLst>
                                    <p:set>
                                      <p:cBhvr>
                                        <p:cTn id="52" fill="hold"/>
                                        <p:tgtEl>
                                          <p:spTgt spid="28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iterate>
                                    <p:tmAbs val="0"/>
                                  </p:iterate>
                                  <p:childTnLst>
                                    <p:set>
                                      <p:cBhvr>
                                        <p:cTn id="56" fill="hold"/>
                                        <p:tgtEl>
                                          <p:spTgt spid="28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iterate>
                                    <p:tmAbs val="0"/>
                                  </p:iterate>
                                  <p:childTnLst>
                                    <p:set>
                                      <p:cBhvr>
                                        <p:cTn id="60" fill="hold"/>
                                        <p:tgtEl>
                                          <p:spTgt spid="28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iterate>
                                    <p:tmAbs val="0"/>
                                  </p:iterate>
                                  <p:childTnLst>
                                    <p:set>
                                      <p:cBhvr>
                                        <p:cTn id="64" fill="hold"/>
                                        <p:tgtEl>
                                          <p:spTgt spid="28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iterate>
                                    <p:tmAbs val="0"/>
                                  </p:iterate>
                                  <p:childTnLst>
                                    <p:set>
                                      <p:cBhvr>
                                        <p:cTn id="68" fill="hold"/>
                                        <p:tgtEl>
                                          <p:spTgt spid="276"/>
                                        </p:tgtEl>
                                        <p:attrNameLst>
                                          <p:attrName>style.visibility</p:attrName>
                                        </p:attrNameLst>
                                      </p:cBhvr>
                                      <p:to>
                                        <p:strVal val="visible"/>
                                      </p:to>
                                    </p:set>
                                  </p:childTnLst>
                                </p:cTn>
                              </p:par>
                            </p:childTnLst>
                          </p:cTn>
                        </p:par>
                        <p:par>
                          <p:cTn id="69" fill="hold">
                            <p:stCondLst>
                              <p:cond delay="0"/>
                            </p:stCondLst>
                            <p:childTnLst>
                              <p:par>
                                <p:cTn id="70" presetID="1" presetClass="entr" presetSubtype="0" fill="hold" grpId="0" nodeType="afterEffect">
                                  <p:stCondLst>
                                    <p:cond delay="0"/>
                                  </p:stCondLst>
                                  <p:iterate>
                                    <p:tmAbs val="0"/>
                                  </p:iterate>
                                  <p:childTnLst>
                                    <p:set>
                                      <p:cBhvr>
                                        <p:cTn id="71" fill="hold"/>
                                        <p:tgtEl>
                                          <p:spTgt spid="273"/>
                                        </p:tgtEl>
                                        <p:attrNameLst>
                                          <p:attrName>style.visibility</p:attrName>
                                        </p:attrNameLst>
                                      </p:cBhvr>
                                      <p:to>
                                        <p:strVal val="visible"/>
                                      </p:to>
                                    </p:set>
                                  </p:childTnLst>
                                </p:cTn>
                              </p:par>
                            </p:childTnLst>
                          </p:cTn>
                        </p:par>
                        <p:par>
                          <p:cTn id="72" fill="hold">
                            <p:stCondLst>
                              <p:cond delay="0"/>
                            </p:stCondLst>
                            <p:childTnLst>
                              <p:par>
                                <p:cTn id="73" presetID="1" presetClass="entr" presetSubtype="0" fill="hold" grpId="0" nodeType="afterEffect">
                                  <p:stCondLst>
                                    <p:cond delay="0"/>
                                  </p:stCondLst>
                                  <p:iterate>
                                    <p:tmAbs val="0"/>
                                  </p:iterate>
                                  <p:childTnLst>
                                    <p:set>
                                      <p:cBhvr>
                                        <p:cTn id="74" fill="hold"/>
                                        <p:tgtEl>
                                          <p:spTgt spid="274"/>
                                        </p:tgtEl>
                                        <p:attrNameLst>
                                          <p:attrName>style.visibility</p:attrName>
                                        </p:attrNameLst>
                                      </p:cBhvr>
                                      <p:to>
                                        <p:strVal val="visible"/>
                                      </p:to>
                                    </p:set>
                                  </p:childTnLst>
                                </p:cTn>
                              </p:par>
                            </p:childTnLst>
                          </p:cTn>
                        </p:par>
                        <p:par>
                          <p:cTn id="75" fill="hold">
                            <p:stCondLst>
                              <p:cond delay="0"/>
                            </p:stCondLst>
                            <p:childTnLst>
                              <p:par>
                                <p:cTn id="76" presetID="1" presetClass="entr" presetSubtype="0" fill="hold" grpId="0" nodeType="afterEffect">
                                  <p:stCondLst>
                                    <p:cond delay="0"/>
                                  </p:stCondLst>
                                  <p:iterate>
                                    <p:tmAbs val="0"/>
                                  </p:iterate>
                                  <p:childTnLst>
                                    <p:set>
                                      <p:cBhvr>
                                        <p:cTn id="77" fill="hold"/>
                                        <p:tgtEl>
                                          <p:spTgt spid="2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 grpId="0" animBg="1" advAuto="0"/>
      <p:bldP spid="270" grpId="0" animBg="1" advAuto="0"/>
      <p:bldP spid="271" grpId="0" animBg="1" advAuto="0"/>
      <p:bldP spid="272" grpId="0" animBg="1" advAuto="0"/>
      <p:bldP spid="273" grpId="0" animBg="1" advAuto="0"/>
      <p:bldP spid="274" grpId="0" animBg="1" advAuto="0"/>
      <p:bldP spid="275" grpId="0" animBg="1" advAuto="0"/>
      <p:bldP spid="276" grpId="0" animBg="1" advAuto="0"/>
      <p:bldP spid="277" grpId="0" animBg="1" advAuto="0"/>
      <p:bldP spid="278" grpId="0" animBg="1" advAuto="0"/>
      <p:bldP spid="279" grpId="0" animBg="1" advAuto="0"/>
      <p:bldP spid="280" grpId="0" animBg="1" advAuto="0"/>
      <p:bldP spid="281" grpId="0" animBg="1" advAuto="0"/>
      <p:bldP spid="282" grpId="0" animBg="1" advAuto="0"/>
      <p:bldP spid="283" grpId="0" animBg="1" advAuto="0"/>
      <p:bldP spid="284" grpId="0" animBg="1" advAuto="0"/>
      <p:bldP spid="285" grpId="0" animBg="1" advAuto="0"/>
      <p:bldP spid="286"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Og dere sier: Hvorfor? – Fordi Herren har vært vitne mellom deg og din ungdoms hustru. Du har vært utro mot henne, enda hun er din ektefelle og din hustru som du har inngått pakt med.…"/>
          <p:cNvSpPr txBox="1"/>
          <p:nvPr/>
        </p:nvSpPr>
        <p:spPr>
          <a:xfrm>
            <a:off x="3085457" y="5172085"/>
            <a:ext cx="6624638" cy="9746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spAutoFit/>
          </a:bodyPr>
          <a:lstStyle/>
          <a:p>
            <a:pPr algn="l">
              <a:defRPr sz="3200"/>
            </a:pPr>
            <a:r>
              <a:rPr sz="1600"/>
              <a:t>Og dere sier: Hvorfor? – Fordi Herren har vært vitne mellom deg og din ungdoms hustru. Du har vært utro mot henne, enda hun er din ektefelle og din hustru som du har inngått pakt med.</a:t>
            </a:r>
          </a:p>
          <a:p>
            <a:pPr algn="r">
              <a:defRPr sz="2400"/>
            </a:pPr>
            <a:r>
              <a:rPr sz="1200"/>
              <a:t>Malaki 2.14</a:t>
            </a:r>
          </a:p>
        </p:txBody>
      </p:sp>
      <p:pic>
        <p:nvPicPr>
          <p:cNvPr id="291" name="natoflag" descr="natoflag"/>
          <p:cNvPicPr>
            <a:picLocks noChangeAspect="1"/>
          </p:cNvPicPr>
          <p:nvPr/>
        </p:nvPicPr>
        <p:blipFill>
          <a:blip r:embed="rId3"/>
          <a:stretch>
            <a:fillRect/>
          </a:stretch>
        </p:blipFill>
        <p:spPr>
          <a:xfrm>
            <a:off x="4151313" y="908050"/>
            <a:ext cx="4111626" cy="3255963"/>
          </a:xfrm>
          <a:prstGeom prst="rect">
            <a:avLst/>
          </a:prstGeom>
          <a:ln w="12700">
            <a:miter lim="400000"/>
          </a:ln>
          <a:effectLst>
            <a:outerShdw blurRad="584200" dist="279400" dir="2700000" rotWithShape="0">
              <a:srgbClr val="333333">
                <a:alpha val="64999"/>
              </a:srgbClr>
            </a:outerShdw>
          </a:effectLst>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291"/>
                                        </p:tgtEl>
                                        <p:attrNameLst>
                                          <p:attrName>style.visibility</p:attrName>
                                        </p:attrNameLst>
                                      </p:cBhvr>
                                      <p:to>
                                        <p:strVal val="visible"/>
                                      </p:to>
                                    </p:set>
                                    <p:animEffect transition="in" filter="fade">
                                      <p:cBhvr>
                                        <p:cTn id="7" dur="2000"/>
                                        <p:tgtEl>
                                          <p:spTgt spid="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 grpId="0" animBg="1" advAuto="0"/>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140</Words>
  <Application>Microsoft Office PowerPoint</Application>
  <PresentationFormat>Widescreen</PresentationFormat>
  <Paragraphs>14</Paragraphs>
  <Slides>3</Slides>
  <Notes>2</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3</vt:i4>
      </vt:variant>
    </vt:vector>
  </HeadingPairs>
  <TitlesOfParts>
    <vt:vector size="7" baseType="lpstr">
      <vt:lpstr>Arial</vt:lpstr>
      <vt:lpstr>Calibri</vt:lpstr>
      <vt:lpstr>Calibri Light</vt:lpstr>
      <vt:lpstr>Office-tema</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Sven</dc:creator>
  <cp:lastModifiedBy>Sven</cp:lastModifiedBy>
  <cp:revision>6</cp:revision>
  <dcterms:created xsi:type="dcterms:W3CDTF">2021-04-06T15:31:03Z</dcterms:created>
  <dcterms:modified xsi:type="dcterms:W3CDTF">2021-04-06T15:38:15Z</dcterms:modified>
</cp:coreProperties>
</file>