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33" r:id="rId2"/>
    <p:sldId id="334" r:id="rId3"/>
    <p:sldId id="335" r:id="rId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47" d="100"/>
          <a:sy n="47" d="100"/>
        </p:scale>
        <p:origin x="960" y="6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2273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e"/>
          <p:cNvSpPr>
            <a:spLocks noGrp="1"/>
          </p:cNvSpPr>
          <p:nvPr>
            <p:ph type="pic" idx="21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telteks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Titteltekst</a:t>
            </a:r>
          </a:p>
        </p:txBody>
      </p:sp>
      <p:sp>
        <p:nvSpPr>
          <p:cNvPr id="22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2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telteks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3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e"/>
          <p:cNvSpPr>
            <a:spLocks noGrp="1"/>
          </p:cNvSpPr>
          <p:nvPr>
            <p:ph type="pic" idx="21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telteks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Titteltekst</a:t>
            </a:r>
          </a:p>
        </p:txBody>
      </p:sp>
      <p:sp>
        <p:nvSpPr>
          <p:cNvPr id="40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49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e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67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6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e"/>
          <p:cNvSpPr>
            <a:spLocks noGrp="1"/>
          </p:cNvSpPr>
          <p:nvPr>
            <p:ph type="pic" sz="quarter" idx="21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Bilde"/>
          <p:cNvSpPr>
            <a:spLocks noGrp="1"/>
          </p:cNvSpPr>
          <p:nvPr>
            <p:ph type="pic" sz="quarter" idx="22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Bilde"/>
          <p:cNvSpPr>
            <a:spLocks noGrp="1"/>
          </p:cNvSpPr>
          <p:nvPr>
            <p:ph type="pic" idx="23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e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teks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Titteltekst</a:t>
            </a:r>
          </a:p>
        </p:txBody>
      </p:sp>
      <p:sp>
        <p:nvSpPr>
          <p:cNvPr id="3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7" r:id="rId6"/>
    <p:sldLayoutId id="2147483658" r:id="rId7"/>
    <p:sldLayoutId id="2147483659" r:id="rId8"/>
    <p:sldLayoutId id="2147483660" r:id="rId9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COLOURBOX4361230.jpg" descr="COLOURBOX43612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266" y="1473203"/>
            <a:ext cx="14680151" cy="10837334"/>
          </a:xfrm>
          <a:prstGeom prst="rect">
            <a:avLst/>
          </a:prstGeom>
          <a:ln w="12700">
            <a:miter lim="400000"/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Elskede! Tro ikke enhver ånd, men prøv åndene om de er av Gud. For mange falske profeter er gått ut i verden.…"/>
          <p:cNvSpPr txBox="1"/>
          <p:nvPr/>
        </p:nvSpPr>
        <p:spPr>
          <a:xfrm>
            <a:off x="5551415" y="667030"/>
            <a:ext cx="13281170" cy="1238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/>
            </a:pPr>
            <a:r>
              <a:t>Elskede! Tro ikke enhver ånd, men prøv åndene om de er av Gud. For mange falske profeter er gått ut i verden.</a:t>
            </a:r>
          </a:p>
          <a:p>
            <a:pPr algn="l">
              <a:defRPr sz="3600"/>
            </a:pPr>
            <a:endParaRPr/>
          </a:p>
          <a:p>
            <a:pPr algn="l">
              <a:defRPr sz="3600"/>
            </a:pPr>
            <a:r>
              <a:t> På dette kjenner dere Guds Ånd:Hver ånd som bekjenner at Jesus Kristus er kommet i kjøtt og blod, er av Gud.</a:t>
            </a:r>
          </a:p>
          <a:p>
            <a:pPr algn="l">
              <a:defRPr sz="3600"/>
            </a:pPr>
            <a:endParaRPr/>
          </a:p>
          <a:p>
            <a:pPr algn="l">
              <a:defRPr sz="3600"/>
            </a:pPr>
            <a:r>
              <a:t> Og hver ånd som ikke bekjenner at Jesus Kristus er kommet i kjøtt og blod, er ikke av Gud. Og dette er Antikristens ånd, som dere har hørt skal komme, og som allerede nå er i verden.</a:t>
            </a:r>
          </a:p>
          <a:p>
            <a:pPr algn="l">
              <a:defRPr sz="3600"/>
            </a:pPr>
            <a:endParaRPr/>
          </a:p>
          <a:p>
            <a:pPr algn="l">
              <a:defRPr sz="3600"/>
            </a:pPr>
            <a:r>
              <a:t> Dere er av Gud, barn, og har seiret over dem. For Han som er i dere, er større enn han som er i verden.</a:t>
            </a:r>
          </a:p>
          <a:p>
            <a:pPr algn="l">
              <a:defRPr sz="3600"/>
            </a:pPr>
            <a:endParaRPr/>
          </a:p>
          <a:p>
            <a:pPr algn="l">
              <a:defRPr sz="3600"/>
            </a:pPr>
            <a:r>
              <a:t> De er av verden. Derfor taler de av verden, og verden hører på dem.</a:t>
            </a:r>
          </a:p>
          <a:p>
            <a:pPr algn="l">
              <a:defRPr sz="3600"/>
            </a:pPr>
            <a:endParaRPr/>
          </a:p>
          <a:p>
            <a:pPr algn="l">
              <a:defRPr sz="3600"/>
            </a:pPr>
            <a:r>
              <a:t> Vi er av Gud. Den som kjenner Gud, hører på oss. Den som ikke er av Gud, hører ikke på oss. Av dette kjenner vi sannhetens ånd og villfarelsens ånd.</a:t>
            </a:r>
          </a:p>
          <a:p>
            <a:pPr algn="l">
              <a:defRPr sz="3600"/>
            </a:pPr>
            <a:endParaRPr/>
          </a:p>
          <a:p>
            <a:pPr algn="l">
              <a:defRPr sz="3600"/>
            </a:pPr>
            <a:r>
              <a:t>1 Joh 4.1-6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Bilde" descr="Bil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946" y="970231"/>
            <a:ext cx="9514277" cy="5689443"/>
          </a:xfrm>
          <a:prstGeom prst="rect">
            <a:avLst/>
          </a:prstGeom>
          <a:ln w="12700">
            <a:miter lim="400000"/>
          </a:ln>
          <a:effectLst>
            <a:outerShdw blurRad="203200" dist="50800" dir="5400000" rotWithShape="0">
              <a:srgbClr val="000000">
                <a:alpha val="75000"/>
              </a:srgbClr>
            </a:outerShdw>
          </a:effectLst>
        </p:spPr>
      </p:pic>
      <p:pic>
        <p:nvPicPr>
          <p:cNvPr id="414" name="Bilde" descr="Bilde"/>
          <p:cNvPicPr>
            <a:picLocks noChangeAspect="1"/>
          </p:cNvPicPr>
          <p:nvPr/>
        </p:nvPicPr>
        <p:blipFill>
          <a:blip r:embed="rId3"/>
          <a:srcRect l="23637" t="17722" r="23637" b="25460"/>
          <a:stretch>
            <a:fillRect/>
          </a:stretch>
        </p:blipFill>
        <p:spPr>
          <a:xfrm>
            <a:off x="11123755" y="3454664"/>
            <a:ext cx="12475509" cy="9522163"/>
          </a:xfrm>
          <a:prstGeom prst="rect">
            <a:avLst/>
          </a:prstGeom>
          <a:ln w="12700">
            <a:miter lim="400000"/>
          </a:ln>
          <a:effectLst>
            <a:outerShdw blurRad="203200" dist="50800" dir="54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183</Words>
  <Application>Microsoft Office PowerPoint</Application>
  <PresentationFormat>Egendefinert</PresentationFormat>
  <Paragraphs>13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7" baseType="lpstr">
      <vt:lpstr>Helvetica Neue</vt:lpstr>
      <vt:lpstr>Helvetica Neue Light</vt:lpstr>
      <vt:lpstr>Helvetica Neue Medium</vt:lpstr>
      <vt:lpstr>White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Admin</dc:creator>
  <cp:lastModifiedBy>Sven</cp:lastModifiedBy>
  <cp:revision>8</cp:revision>
  <dcterms:modified xsi:type="dcterms:W3CDTF">2021-04-06T15:41:16Z</dcterms:modified>
</cp:coreProperties>
</file>