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6" r:id="rId2"/>
    <p:sldId id="337" r:id="rId3"/>
    <p:sldId id="338" r:id="rId4"/>
    <p:sldId id="33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960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Bilde" descr="Bil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9135"/>
            <a:ext cx="18288000" cy="11738611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417" name="Tekst"/>
          <p:cNvSpPr txBox="1"/>
          <p:nvPr/>
        </p:nvSpPr>
        <p:spPr>
          <a:xfrm>
            <a:off x="11169797" y="6206935"/>
            <a:ext cx="1080898" cy="56045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418" name="Og Ordet ble kjøtt og tok bolig iblant oss, og vi så Hans herlighet, den herlighet som den enbårne har fra Faderen, full av nåde og sannhet.…"/>
          <p:cNvSpPr txBox="1"/>
          <p:nvPr/>
        </p:nvSpPr>
        <p:spPr>
          <a:xfrm>
            <a:off x="3963183" y="12186224"/>
            <a:ext cx="16457634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Og Ordet ble kjøtt og tok bolig iblant oss, og vi så Hans herlighet, den herlighet som den enbårne har fra Faderen, full av nåde og sannhet.</a:t>
            </a:r>
          </a:p>
          <a:p>
            <a:pPr algn="r"/>
            <a:r>
              <a:t>Joh 1.14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rekant"/>
          <p:cNvSpPr/>
          <p:nvPr/>
        </p:nvSpPr>
        <p:spPr>
          <a:xfrm rot="10800000">
            <a:off x="9470082" y="3937793"/>
            <a:ext cx="5697836" cy="5018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DAFEA4"/>
              </a:gs>
              <a:gs pos="35000">
                <a:srgbClr val="E4FDBF"/>
              </a:gs>
              <a:gs pos="100000">
                <a:srgbClr val="F5FFE6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1" name="Sønn"/>
          <p:cNvSpPr txBox="1"/>
          <p:nvPr/>
        </p:nvSpPr>
        <p:spPr>
          <a:xfrm>
            <a:off x="16462277" y="2952701"/>
            <a:ext cx="160538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Sønn</a:t>
            </a:r>
          </a:p>
        </p:txBody>
      </p:sp>
      <p:sp>
        <p:nvSpPr>
          <p:cNvPr id="422" name="Den Hellige Ånd"/>
          <p:cNvSpPr txBox="1"/>
          <p:nvPr/>
        </p:nvSpPr>
        <p:spPr>
          <a:xfrm>
            <a:off x="9937140" y="9853462"/>
            <a:ext cx="476372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Den Hellige Ånd</a:t>
            </a:r>
          </a:p>
        </p:txBody>
      </p:sp>
      <p:sp>
        <p:nvSpPr>
          <p:cNvPr id="423" name="Far"/>
          <p:cNvSpPr txBox="1"/>
          <p:nvPr/>
        </p:nvSpPr>
        <p:spPr>
          <a:xfrm>
            <a:off x="7355804" y="2952701"/>
            <a:ext cx="10628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Far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Bilde" descr="Bil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38" y="6245767"/>
            <a:ext cx="7598524" cy="6759521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26" name="Trekant"/>
          <p:cNvSpPr/>
          <p:nvPr/>
        </p:nvSpPr>
        <p:spPr>
          <a:xfrm rot="10800000">
            <a:off x="9343082" y="607660"/>
            <a:ext cx="5697836" cy="5018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DAFEA4"/>
              </a:gs>
              <a:gs pos="35000">
                <a:srgbClr val="E4FDBF"/>
              </a:gs>
              <a:gs pos="100000">
                <a:srgbClr val="F5FFE6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7" name="Sønn"/>
          <p:cNvSpPr txBox="1"/>
          <p:nvPr/>
        </p:nvSpPr>
        <p:spPr>
          <a:xfrm>
            <a:off x="15676678" y="370582"/>
            <a:ext cx="160538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Sønn</a:t>
            </a:r>
          </a:p>
        </p:txBody>
      </p:sp>
      <p:sp>
        <p:nvSpPr>
          <p:cNvPr id="428" name="Den Hellige Ånd"/>
          <p:cNvSpPr txBox="1"/>
          <p:nvPr/>
        </p:nvSpPr>
        <p:spPr>
          <a:xfrm>
            <a:off x="10090225" y="4581194"/>
            <a:ext cx="476372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Den Hellige Ånd</a:t>
            </a:r>
          </a:p>
        </p:txBody>
      </p:sp>
      <p:sp>
        <p:nvSpPr>
          <p:cNvPr id="429" name="Far"/>
          <p:cNvSpPr txBox="1"/>
          <p:nvPr/>
        </p:nvSpPr>
        <p:spPr>
          <a:xfrm>
            <a:off x="7644483" y="370582"/>
            <a:ext cx="10628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Far</a:t>
            </a:r>
          </a:p>
        </p:txBody>
      </p:sp>
      <p:sp>
        <p:nvSpPr>
          <p:cNvPr id="430" name="Far"/>
          <p:cNvSpPr txBox="1"/>
          <p:nvPr/>
        </p:nvSpPr>
        <p:spPr>
          <a:xfrm>
            <a:off x="6838480" y="6254861"/>
            <a:ext cx="10628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Far</a:t>
            </a:r>
          </a:p>
        </p:txBody>
      </p:sp>
      <p:sp>
        <p:nvSpPr>
          <p:cNvPr id="431" name="Mor"/>
          <p:cNvSpPr txBox="1"/>
          <p:nvPr/>
        </p:nvSpPr>
        <p:spPr>
          <a:xfrm>
            <a:off x="16726351" y="6254861"/>
            <a:ext cx="127680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Mor</a:t>
            </a:r>
          </a:p>
        </p:txBody>
      </p:sp>
      <p:sp>
        <p:nvSpPr>
          <p:cNvPr id="432" name="Barn"/>
          <p:cNvSpPr txBox="1"/>
          <p:nvPr/>
        </p:nvSpPr>
        <p:spPr>
          <a:xfrm>
            <a:off x="16613271" y="12139141"/>
            <a:ext cx="150296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Barn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ustave_dore_paradise_lost_016" descr="gustave_dore_paradise_lost_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75" y="1673225"/>
            <a:ext cx="6953251" cy="10080626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35" name="Herren Gud lot en dyp søvn komme over Adam, og han sov. Da tok Han ett av ribbeina hans og fylte igjen med kjøtt i stedet.…"/>
          <p:cNvSpPr txBox="1"/>
          <p:nvPr/>
        </p:nvSpPr>
        <p:spPr>
          <a:xfrm>
            <a:off x="13165881" y="1358899"/>
            <a:ext cx="7775577" cy="1099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Herren Gud lot en dyp søvn komme over Adam, og han sov. Da tok Han ett av ribbeina hans og fylte igjen med kjøtt i stedet.</a:t>
            </a:r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Det ribbeinet som Herren Gud hadde tatt fra Adam, gjorde Han til en kvinne, og Han førte henne til Adam.</a:t>
            </a:r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Da sa Adam: «Dette er endelig bein av mine bein og kjøtt av mitt kjøtt. Hun skal kalles kvinne, siden hun ble tatt av mannen.» </a:t>
            </a:r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Derfor skal en mann forlate sin far og mor og være knyttet til sin hustru, og de skal være ett kjød.</a:t>
            </a:r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Begge var nakne, både Adam og hans hustru, men de skammet seg ikke.</a:t>
            </a:r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algn="l">
              <a:defRPr sz="3200" b="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1. Mos 2.21-25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171</Words>
  <Application>Microsoft Office PowerPoint</Application>
  <PresentationFormat>Egendefinert</PresentationFormat>
  <Paragraphs>22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Calibri</vt:lpstr>
      <vt:lpstr>Helvetica Neue</vt:lpstr>
      <vt:lpstr>Helvetica Neue Light</vt:lpstr>
      <vt:lpstr>Helvetica Neue Medium</vt:lpstr>
      <vt:lpstr>Tahoma Bold</vt:lpstr>
      <vt:lpstr>White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</dc:creator>
  <cp:lastModifiedBy>Sven</cp:lastModifiedBy>
  <cp:revision>9</cp:revision>
  <dcterms:modified xsi:type="dcterms:W3CDTF">2021-04-06T15:42:31Z</dcterms:modified>
</cp:coreProperties>
</file>