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0" r:id="rId1"/>
  </p:sldMasterIdLst>
  <p:sldIdLst>
    <p:sldId id="256" r:id="rId2"/>
    <p:sldId id="338" r:id="rId3"/>
    <p:sldId id="339" r:id="rId4"/>
    <p:sldId id="346" r:id="rId5"/>
    <p:sldId id="341" r:id="rId6"/>
    <p:sldId id="353" r:id="rId7"/>
    <p:sldId id="350" r:id="rId8"/>
    <p:sldId id="316" r:id="rId9"/>
    <p:sldId id="352" r:id="rId10"/>
    <p:sldId id="333" r:id="rId11"/>
    <p:sldId id="334" r:id="rId12"/>
    <p:sldId id="335" r:id="rId13"/>
    <p:sldId id="337"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45" d="100"/>
          <a:sy n="45" d="100"/>
        </p:scale>
        <p:origin x="-1072"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939C4B9-F473-4948-8905-C193A2A07388}" type="doc">
      <dgm:prSet loTypeId="urn:microsoft.com/office/officeart/2005/8/layout/venn1" loCatId="" qsTypeId="urn:microsoft.com/office/officeart/2005/8/quickstyle/simple4" qsCatId="simple" csTypeId="urn:microsoft.com/office/officeart/2005/8/colors/accent1_2" csCatId="accent1" phldr="1"/>
      <dgm:spPr/>
    </dgm:pt>
    <dgm:pt modelId="{08FDCDEF-7E27-AD44-A687-3901FC9A70CD}">
      <dgm:prSet phldrT="[Text]"/>
      <dgm:spPr/>
      <dgm:t>
        <a:bodyPr/>
        <a:lstStyle/>
        <a:p>
          <a:r>
            <a:rPr lang="sv-SE" dirty="0" err="1" smtClean="0"/>
            <a:t>Utukt</a:t>
          </a:r>
          <a:endParaRPr lang="sv-SE" dirty="0"/>
        </a:p>
      </dgm:t>
    </dgm:pt>
    <dgm:pt modelId="{48C35279-38B2-7742-9E35-885CD9CC8FB0}" type="parTrans" cxnId="{4A5A5B98-61EB-0344-B1EC-A05B795F97A0}">
      <dgm:prSet/>
      <dgm:spPr/>
      <dgm:t>
        <a:bodyPr/>
        <a:lstStyle/>
        <a:p>
          <a:endParaRPr lang="sv-SE"/>
        </a:p>
      </dgm:t>
    </dgm:pt>
    <dgm:pt modelId="{A70DFA31-5964-ED45-867F-7177FB178575}" type="sibTrans" cxnId="{4A5A5B98-61EB-0344-B1EC-A05B795F97A0}">
      <dgm:prSet/>
      <dgm:spPr/>
      <dgm:t>
        <a:bodyPr/>
        <a:lstStyle/>
        <a:p>
          <a:endParaRPr lang="sv-SE"/>
        </a:p>
      </dgm:t>
    </dgm:pt>
    <dgm:pt modelId="{5A791439-F4B3-DA4F-9D8E-BA93E7A1A7DE}">
      <dgm:prSet phldrT="[Text]"/>
      <dgm:spPr/>
      <dgm:t>
        <a:bodyPr/>
        <a:lstStyle/>
        <a:p>
          <a:r>
            <a:rPr lang="sv-SE" dirty="0" err="1" smtClean="0"/>
            <a:t>Uselviskhet</a:t>
          </a:r>
          <a:endParaRPr lang="sv-SE" dirty="0"/>
        </a:p>
      </dgm:t>
    </dgm:pt>
    <dgm:pt modelId="{DD25B301-7665-5C4A-A119-6896B062AFB4}" type="parTrans" cxnId="{19589514-CBA2-0D43-ABB7-C0DA58CE657D}">
      <dgm:prSet/>
      <dgm:spPr/>
      <dgm:t>
        <a:bodyPr/>
        <a:lstStyle/>
        <a:p>
          <a:endParaRPr lang="sv-SE"/>
        </a:p>
      </dgm:t>
    </dgm:pt>
    <dgm:pt modelId="{02990913-C8FA-C047-ABA9-88EA5F518FA2}" type="sibTrans" cxnId="{19589514-CBA2-0D43-ABB7-C0DA58CE657D}">
      <dgm:prSet/>
      <dgm:spPr/>
      <dgm:t>
        <a:bodyPr/>
        <a:lstStyle/>
        <a:p>
          <a:endParaRPr lang="sv-SE"/>
        </a:p>
      </dgm:t>
    </dgm:pt>
    <dgm:pt modelId="{1282DF95-6112-1348-8955-9A40BE42B121}">
      <dgm:prSet phldrT="[Text]"/>
      <dgm:spPr/>
      <dgm:t>
        <a:bodyPr/>
        <a:lstStyle/>
        <a:p>
          <a:r>
            <a:rPr lang="sv-SE" dirty="0" smtClean="0"/>
            <a:t>Lidelse</a:t>
          </a:r>
          <a:endParaRPr lang="sv-SE" dirty="0"/>
        </a:p>
      </dgm:t>
    </dgm:pt>
    <dgm:pt modelId="{5EDD8AD4-DA79-6948-AE1A-A8E9A14170EE}" type="parTrans" cxnId="{240A6558-5811-2742-AC03-9381A2505F1F}">
      <dgm:prSet/>
      <dgm:spPr/>
      <dgm:t>
        <a:bodyPr/>
        <a:lstStyle/>
        <a:p>
          <a:endParaRPr lang="sv-SE"/>
        </a:p>
      </dgm:t>
    </dgm:pt>
    <dgm:pt modelId="{D30D54FD-7F0B-344B-BCC3-B6256014A0C1}" type="sibTrans" cxnId="{240A6558-5811-2742-AC03-9381A2505F1F}">
      <dgm:prSet/>
      <dgm:spPr/>
      <dgm:t>
        <a:bodyPr/>
        <a:lstStyle/>
        <a:p>
          <a:endParaRPr lang="sv-SE"/>
        </a:p>
      </dgm:t>
    </dgm:pt>
    <dgm:pt modelId="{0144110A-7AAC-5845-AC26-CED04BB7C5E2}" type="pres">
      <dgm:prSet presAssocID="{D939C4B9-F473-4948-8905-C193A2A07388}" presName="compositeShape" presStyleCnt="0">
        <dgm:presLayoutVars>
          <dgm:chMax val="7"/>
          <dgm:dir/>
          <dgm:resizeHandles val="exact"/>
        </dgm:presLayoutVars>
      </dgm:prSet>
      <dgm:spPr/>
    </dgm:pt>
    <dgm:pt modelId="{6BAB3814-FE9E-9443-8B03-A9324E477DA2}" type="pres">
      <dgm:prSet presAssocID="{08FDCDEF-7E27-AD44-A687-3901FC9A70CD}" presName="circ1" presStyleLbl="vennNode1" presStyleIdx="0" presStyleCnt="3"/>
      <dgm:spPr/>
      <dgm:t>
        <a:bodyPr/>
        <a:lstStyle/>
        <a:p>
          <a:endParaRPr lang="sv-SE"/>
        </a:p>
      </dgm:t>
    </dgm:pt>
    <dgm:pt modelId="{FCA23E4A-6C24-AE4B-A01B-5D1A16969771}" type="pres">
      <dgm:prSet presAssocID="{08FDCDEF-7E27-AD44-A687-3901FC9A70CD}" presName="circ1Tx" presStyleLbl="revTx" presStyleIdx="0" presStyleCnt="0">
        <dgm:presLayoutVars>
          <dgm:chMax val="0"/>
          <dgm:chPref val="0"/>
          <dgm:bulletEnabled val="1"/>
        </dgm:presLayoutVars>
      </dgm:prSet>
      <dgm:spPr/>
      <dgm:t>
        <a:bodyPr/>
        <a:lstStyle/>
        <a:p>
          <a:endParaRPr lang="sv-SE"/>
        </a:p>
      </dgm:t>
    </dgm:pt>
    <dgm:pt modelId="{0B5570D4-B178-6441-9542-7534068BAC12}" type="pres">
      <dgm:prSet presAssocID="{5A791439-F4B3-DA4F-9D8E-BA93E7A1A7DE}" presName="circ2" presStyleLbl="vennNode1" presStyleIdx="1" presStyleCnt="3"/>
      <dgm:spPr/>
      <dgm:t>
        <a:bodyPr/>
        <a:lstStyle/>
        <a:p>
          <a:endParaRPr lang="sv-SE"/>
        </a:p>
      </dgm:t>
    </dgm:pt>
    <dgm:pt modelId="{A3E58734-746B-B045-9258-199BE37B1AF4}" type="pres">
      <dgm:prSet presAssocID="{5A791439-F4B3-DA4F-9D8E-BA93E7A1A7DE}" presName="circ2Tx" presStyleLbl="revTx" presStyleIdx="0" presStyleCnt="0">
        <dgm:presLayoutVars>
          <dgm:chMax val="0"/>
          <dgm:chPref val="0"/>
          <dgm:bulletEnabled val="1"/>
        </dgm:presLayoutVars>
      </dgm:prSet>
      <dgm:spPr/>
      <dgm:t>
        <a:bodyPr/>
        <a:lstStyle/>
        <a:p>
          <a:endParaRPr lang="sv-SE"/>
        </a:p>
      </dgm:t>
    </dgm:pt>
    <dgm:pt modelId="{228ADF69-BB8B-E54E-823E-07E672E253FB}" type="pres">
      <dgm:prSet presAssocID="{1282DF95-6112-1348-8955-9A40BE42B121}" presName="circ3" presStyleLbl="vennNode1" presStyleIdx="2" presStyleCnt="3"/>
      <dgm:spPr/>
      <dgm:t>
        <a:bodyPr/>
        <a:lstStyle/>
        <a:p>
          <a:endParaRPr lang="sv-SE"/>
        </a:p>
      </dgm:t>
    </dgm:pt>
    <dgm:pt modelId="{06DE9F17-2081-AC4E-AB3B-90830977D76B}" type="pres">
      <dgm:prSet presAssocID="{1282DF95-6112-1348-8955-9A40BE42B121}" presName="circ3Tx" presStyleLbl="revTx" presStyleIdx="0" presStyleCnt="0">
        <dgm:presLayoutVars>
          <dgm:chMax val="0"/>
          <dgm:chPref val="0"/>
          <dgm:bulletEnabled val="1"/>
        </dgm:presLayoutVars>
      </dgm:prSet>
      <dgm:spPr/>
      <dgm:t>
        <a:bodyPr/>
        <a:lstStyle/>
        <a:p>
          <a:endParaRPr lang="sv-SE"/>
        </a:p>
      </dgm:t>
    </dgm:pt>
  </dgm:ptLst>
  <dgm:cxnLst>
    <dgm:cxn modelId="{240A6558-5811-2742-AC03-9381A2505F1F}" srcId="{D939C4B9-F473-4948-8905-C193A2A07388}" destId="{1282DF95-6112-1348-8955-9A40BE42B121}" srcOrd="2" destOrd="0" parTransId="{5EDD8AD4-DA79-6948-AE1A-A8E9A14170EE}" sibTransId="{D30D54FD-7F0B-344B-BCC3-B6256014A0C1}"/>
    <dgm:cxn modelId="{19589514-CBA2-0D43-ABB7-C0DA58CE657D}" srcId="{D939C4B9-F473-4948-8905-C193A2A07388}" destId="{5A791439-F4B3-DA4F-9D8E-BA93E7A1A7DE}" srcOrd="1" destOrd="0" parTransId="{DD25B301-7665-5C4A-A119-6896B062AFB4}" sibTransId="{02990913-C8FA-C047-ABA9-88EA5F518FA2}"/>
    <dgm:cxn modelId="{ADF48DC5-596F-014D-BEE8-25D77124EC51}" type="presOf" srcId="{5A791439-F4B3-DA4F-9D8E-BA93E7A1A7DE}" destId="{0B5570D4-B178-6441-9542-7534068BAC12}" srcOrd="0" destOrd="0" presId="urn:microsoft.com/office/officeart/2005/8/layout/venn1"/>
    <dgm:cxn modelId="{4A5A5B98-61EB-0344-B1EC-A05B795F97A0}" srcId="{D939C4B9-F473-4948-8905-C193A2A07388}" destId="{08FDCDEF-7E27-AD44-A687-3901FC9A70CD}" srcOrd="0" destOrd="0" parTransId="{48C35279-38B2-7742-9E35-885CD9CC8FB0}" sibTransId="{A70DFA31-5964-ED45-867F-7177FB178575}"/>
    <dgm:cxn modelId="{69CDFDC3-C30C-7941-8408-07DA2C654DC9}" type="presOf" srcId="{5A791439-F4B3-DA4F-9D8E-BA93E7A1A7DE}" destId="{A3E58734-746B-B045-9258-199BE37B1AF4}" srcOrd="1" destOrd="0" presId="urn:microsoft.com/office/officeart/2005/8/layout/venn1"/>
    <dgm:cxn modelId="{E6B876BA-8DEC-1C4E-8FCA-CB785211D444}" type="presOf" srcId="{08FDCDEF-7E27-AD44-A687-3901FC9A70CD}" destId="{FCA23E4A-6C24-AE4B-A01B-5D1A16969771}" srcOrd="1" destOrd="0" presId="urn:microsoft.com/office/officeart/2005/8/layout/venn1"/>
    <dgm:cxn modelId="{AB75CD73-04C1-4D4B-B39E-02445213C6DA}" type="presOf" srcId="{08FDCDEF-7E27-AD44-A687-3901FC9A70CD}" destId="{6BAB3814-FE9E-9443-8B03-A9324E477DA2}" srcOrd="0" destOrd="0" presId="urn:microsoft.com/office/officeart/2005/8/layout/venn1"/>
    <dgm:cxn modelId="{7EDA90A4-D6F6-C24D-9547-3506B89B008F}" type="presOf" srcId="{D939C4B9-F473-4948-8905-C193A2A07388}" destId="{0144110A-7AAC-5845-AC26-CED04BB7C5E2}" srcOrd="0" destOrd="0" presId="urn:microsoft.com/office/officeart/2005/8/layout/venn1"/>
    <dgm:cxn modelId="{D98583AE-1B7B-B14C-9818-4B1C611F3073}" type="presOf" srcId="{1282DF95-6112-1348-8955-9A40BE42B121}" destId="{228ADF69-BB8B-E54E-823E-07E672E253FB}" srcOrd="0" destOrd="0" presId="urn:microsoft.com/office/officeart/2005/8/layout/venn1"/>
    <dgm:cxn modelId="{D2FEDB4E-9424-1141-91EB-E24A1CF93356}" type="presOf" srcId="{1282DF95-6112-1348-8955-9A40BE42B121}" destId="{06DE9F17-2081-AC4E-AB3B-90830977D76B}" srcOrd="1" destOrd="0" presId="urn:microsoft.com/office/officeart/2005/8/layout/venn1"/>
    <dgm:cxn modelId="{26D61A04-E5E6-2048-9487-06305D6A2B04}" type="presParOf" srcId="{0144110A-7AAC-5845-AC26-CED04BB7C5E2}" destId="{6BAB3814-FE9E-9443-8B03-A9324E477DA2}" srcOrd="0" destOrd="0" presId="urn:microsoft.com/office/officeart/2005/8/layout/venn1"/>
    <dgm:cxn modelId="{62E2E094-8483-974B-BF78-68ECF6E30D64}" type="presParOf" srcId="{0144110A-7AAC-5845-AC26-CED04BB7C5E2}" destId="{FCA23E4A-6C24-AE4B-A01B-5D1A16969771}" srcOrd="1" destOrd="0" presId="urn:microsoft.com/office/officeart/2005/8/layout/venn1"/>
    <dgm:cxn modelId="{92BEC02C-7F79-E047-B05A-DA1D471DEC65}" type="presParOf" srcId="{0144110A-7AAC-5845-AC26-CED04BB7C5E2}" destId="{0B5570D4-B178-6441-9542-7534068BAC12}" srcOrd="2" destOrd="0" presId="urn:microsoft.com/office/officeart/2005/8/layout/venn1"/>
    <dgm:cxn modelId="{F6F93768-482F-AB48-84E9-767EF03EFB4F}" type="presParOf" srcId="{0144110A-7AAC-5845-AC26-CED04BB7C5E2}" destId="{A3E58734-746B-B045-9258-199BE37B1AF4}" srcOrd="3" destOrd="0" presId="urn:microsoft.com/office/officeart/2005/8/layout/venn1"/>
    <dgm:cxn modelId="{1077765E-5823-1245-83F7-5B9B97F542F2}" type="presParOf" srcId="{0144110A-7AAC-5845-AC26-CED04BB7C5E2}" destId="{228ADF69-BB8B-E54E-823E-07E672E253FB}" srcOrd="4" destOrd="0" presId="urn:microsoft.com/office/officeart/2005/8/layout/venn1"/>
    <dgm:cxn modelId="{ED503ADA-7827-9944-AA8E-903B18216968}" type="presParOf" srcId="{0144110A-7AAC-5845-AC26-CED04BB7C5E2}" destId="{06DE9F17-2081-AC4E-AB3B-90830977D76B}" srcOrd="5"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BAB3814-FE9E-9443-8B03-A9324E477DA2}">
      <dsp:nvSpPr>
        <dsp:cNvPr id="0" name=""/>
        <dsp:cNvSpPr/>
      </dsp:nvSpPr>
      <dsp:spPr>
        <a:xfrm>
          <a:off x="2310406" y="64828"/>
          <a:ext cx="3111780" cy="3111780"/>
        </a:xfrm>
        <a:prstGeom prst="ellipse">
          <a:avLst/>
        </a:prstGeom>
        <a:gradFill rotWithShape="0">
          <a:gsLst>
            <a:gs pos="0">
              <a:schemeClr val="accent1">
                <a:alpha val="50000"/>
                <a:hueOff val="0"/>
                <a:satOff val="0"/>
                <a:lumOff val="0"/>
                <a:alphaOff val="0"/>
              </a:schemeClr>
            </a:gs>
            <a:gs pos="100000">
              <a:schemeClr val="accent1">
                <a:alpha val="50000"/>
                <a:hueOff val="0"/>
                <a:satOff val="0"/>
                <a:lumOff val="0"/>
                <a:alphaOff val="0"/>
                <a:shade val="48000"/>
                <a:satMod val="180000"/>
                <a:lumMod val="94000"/>
              </a:schemeClr>
            </a:gs>
            <a:gs pos="100000">
              <a:schemeClr val="accent1">
                <a:alpha val="50000"/>
                <a:hueOff val="0"/>
                <a:satOff val="0"/>
                <a:lumOff val="0"/>
                <a:alphaOff val="0"/>
                <a:shade val="48000"/>
                <a:satMod val="180000"/>
                <a:lumMod val="94000"/>
              </a:schemeClr>
            </a:gs>
          </a:gsLst>
          <a:lin ang="4140000" scaled="1"/>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244600">
            <a:lnSpc>
              <a:spcPct val="90000"/>
            </a:lnSpc>
            <a:spcBef>
              <a:spcPct val="0"/>
            </a:spcBef>
            <a:spcAft>
              <a:spcPct val="35000"/>
            </a:spcAft>
          </a:pPr>
          <a:r>
            <a:rPr lang="sv-SE" sz="2800" kern="1200" dirty="0" err="1" smtClean="0"/>
            <a:t>Utukt</a:t>
          </a:r>
          <a:endParaRPr lang="sv-SE" sz="2800" kern="1200" dirty="0"/>
        </a:p>
      </dsp:txBody>
      <dsp:txXfrm>
        <a:off x="2725310" y="609390"/>
        <a:ext cx="2281972" cy="1400301"/>
      </dsp:txXfrm>
    </dsp:sp>
    <dsp:sp modelId="{0B5570D4-B178-6441-9542-7534068BAC12}">
      <dsp:nvSpPr>
        <dsp:cNvPr id="0" name=""/>
        <dsp:cNvSpPr/>
      </dsp:nvSpPr>
      <dsp:spPr>
        <a:xfrm>
          <a:off x="3433240" y="2009691"/>
          <a:ext cx="3111780" cy="3111780"/>
        </a:xfrm>
        <a:prstGeom prst="ellipse">
          <a:avLst/>
        </a:prstGeom>
        <a:gradFill rotWithShape="0">
          <a:gsLst>
            <a:gs pos="0">
              <a:schemeClr val="accent1">
                <a:alpha val="50000"/>
                <a:hueOff val="0"/>
                <a:satOff val="0"/>
                <a:lumOff val="0"/>
                <a:alphaOff val="0"/>
              </a:schemeClr>
            </a:gs>
            <a:gs pos="100000">
              <a:schemeClr val="accent1">
                <a:alpha val="50000"/>
                <a:hueOff val="0"/>
                <a:satOff val="0"/>
                <a:lumOff val="0"/>
                <a:alphaOff val="0"/>
                <a:shade val="48000"/>
                <a:satMod val="180000"/>
                <a:lumMod val="94000"/>
              </a:schemeClr>
            </a:gs>
            <a:gs pos="100000">
              <a:schemeClr val="accent1">
                <a:alpha val="50000"/>
                <a:hueOff val="0"/>
                <a:satOff val="0"/>
                <a:lumOff val="0"/>
                <a:alphaOff val="0"/>
                <a:shade val="48000"/>
                <a:satMod val="180000"/>
                <a:lumMod val="94000"/>
              </a:schemeClr>
            </a:gs>
          </a:gsLst>
          <a:lin ang="4140000" scaled="1"/>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244600">
            <a:lnSpc>
              <a:spcPct val="90000"/>
            </a:lnSpc>
            <a:spcBef>
              <a:spcPct val="0"/>
            </a:spcBef>
            <a:spcAft>
              <a:spcPct val="35000"/>
            </a:spcAft>
          </a:pPr>
          <a:r>
            <a:rPr lang="sv-SE" sz="2800" kern="1200" dirty="0" err="1" smtClean="0"/>
            <a:t>Uselviskhet</a:t>
          </a:r>
          <a:endParaRPr lang="sv-SE" sz="2800" kern="1200" dirty="0"/>
        </a:p>
      </dsp:txBody>
      <dsp:txXfrm>
        <a:off x="4384927" y="2813568"/>
        <a:ext cx="1867068" cy="1711479"/>
      </dsp:txXfrm>
    </dsp:sp>
    <dsp:sp modelId="{228ADF69-BB8B-E54E-823E-07E672E253FB}">
      <dsp:nvSpPr>
        <dsp:cNvPr id="0" name=""/>
        <dsp:cNvSpPr/>
      </dsp:nvSpPr>
      <dsp:spPr>
        <a:xfrm>
          <a:off x="1187572" y="2009691"/>
          <a:ext cx="3111780" cy="3111780"/>
        </a:xfrm>
        <a:prstGeom prst="ellipse">
          <a:avLst/>
        </a:prstGeom>
        <a:gradFill rotWithShape="0">
          <a:gsLst>
            <a:gs pos="0">
              <a:schemeClr val="accent1">
                <a:alpha val="50000"/>
                <a:hueOff val="0"/>
                <a:satOff val="0"/>
                <a:lumOff val="0"/>
                <a:alphaOff val="0"/>
              </a:schemeClr>
            </a:gs>
            <a:gs pos="100000">
              <a:schemeClr val="accent1">
                <a:alpha val="50000"/>
                <a:hueOff val="0"/>
                <a:satOff val="0"/>
                <a:lumOff val="0"/>
                <a:alphaOff val="0"/>
                <a:shade val="48000"/>
                <a:satMod val="180000"/>
                <a:lumMod val="94000"/>
              </a:schemeClr>
            </a:gs>
            <a:gs pos="100000">
              <a:schemeClr val="accent1">
                <a:alpha val="50000"/>
                <a:hueOff val="0"/>
                <a:satOff val="0"/>
                <a:lumOff val="0"/>
                <a:alphaOff val="0"/>
                <a:shade val="48000"/>
                <a:satMod val="180000"/>
                <a:lumMod val="94000"/>
              </a:schemeClr>
            </a:gs>
          </a:gsLst>
          <a:lin ang="4140000" scaled="1"/>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244600">
            <a:lnSpc>
              <a:spcPct val="90000"/>
            </a:lnSpc>
            <a:spcBef>
              <a:spcPct val="0"/>
            </a:spcBef>
            <a:spcAft>
              <a:spcPct val="35000"/>
            </a:spcAft>
          </a:pPr>
          <a:r>
            <a:rPr lang="sv-SE" sz="2800" kern="1200" dirty="0" smtClean="0"/>
            <a:t>Lidelse</a:t>
          </a:r>
          <a:endParaRPr lang="sv-SE" sz="2800" kern="1200" dirty="0"/>
        </a:p>
      </dsp:txBody>
      <dsp:txXfrm>
        <a:off x="1480598" y="2813568"/>
        <a:ext cx="1867068" cy="1711479"/>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8" name="TextBox 7"/>
          <p:cNvSpPr txBox="1"/>
          <p:nvPr/>
        </p:nvSpPr>
        <p:spPr>
          <a:xfrm>
            <a:off x="1828800" y="3159760"/>
            <a:ext cx="457200" cy="1034129"/>
          </a:xfrm>
          <a:prstGeom prst="rect">
            <a:avLst/>
          </a:prstGeom>
          <a:noFill/>
        </p:spPr>
        <p:txBody>
          <a:bodyPr wrap="square" lIns="0" tIns="9144" rIns="0" bIns="9144" rtlCol="0" anchor="ctr" anchorCtr="0">
            <a:spAutoFit/>
          </a:bodyPr>
          <a:lstStyle/>
          <a:p>
            <a:r>
              <a:rPr lang="en-US" sz="6600" dirty="0" smtClean="0">
                <a:effectLst>
                  <a:outerShdw blurRad="38100" dist="38100" dir="2700000" algn="tl">
                    <a:srgbClr val="000000">
                      <a:alpha val="43137"/>
                    </a:srgbClr>
                  </a:outerShdw>
                </a:effectLst>
                <a:latin typeface="+mn-lt"/>
              </a:rPr>
              <a:t>{</a:t>
            </a:r>
            <a:endParaRPr lang="en-US" sz="6600" dirty="0">
              <a:effectLst>
                <a:outerShdw blurRad="38100" dist="38100" dir="2700000" algn="tl">
                  <a:srgbClr val="000000">
                    <a:alpha val="43137"/>
                  </a:srgbClr>
                </a:outerShdw>
              </a:effectLst>
              <a:latin typeface="+mn-lt"/>
            </a:endParaRPr>
          </a:p>
        </p:txBody>
      </p:sp>
      <p:sp>
        <p:nvSpPr>
          <p:cNvPr id="2" name="Title 1"/>
          <p:cNvSpPr>
            <a:spLocks noGrp="1"/>
          </p:cNvSpPr>
          <p:nvPr>
            <p:ph type="ctrTitle"/>
          </p:nvPr>
        </p:nvSpPr>
        <p:spPr>
          <a:xfrm>
            <a:off x="777240" y="1219200"/>
            <a:ext cx="7543800" cy="2152650"/>
          </a:xfrm>
        </p:spPr>
        <p:txBody>
          <a:bodyPr>
            <a:noAutofit/>
          </a:bodyPr>
          <a:lstStyle>
            <a:lvl1pPr>
              <a:defRPr sz="6000">
                <a:solidFill>
                  <a:schemeClr val="tx1"/>
                </a:solidFill>
              </a:defRPr>
            </a:lvl1pPr>
          </a:lstStyle>
          <a:p>
            <a:r>
              <a:rPr lang="sv-SE" smtClean="0"/>
              <a:t>Klicka här för att ändra format</a:t>
            </a:r>
            <a:endParaRPr lang="en-US" dirty="0"/>
          </a:p>
        </p:txBody>
      </p:sp>
      <p:sp>
        <p:nvSpPr>
          <p:cNvPr id="3" name="Subtitle 2"/>
          <p:cNvSpPr>
            <a:spLocks noGrp="1"/>
          </p:cNvSpPr>
          <p:nvPr>
            <p:ph type="subTitle" idx="1"/>
          </p:nvPr>
        </p:nvSpPr>
        <p:spPr>
          <a:xfrm>
            <a:off x="2133600" y="3375491"/>
            <a:ext cx="6172200" cy="685800"/>
          </a:xfrm>
        </p:spPr>
        <p:txBody>
          <a:bodyPr anchor="ctr"/>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smtClean="0"/>
              <a:t>Klicka här för att ändra format på underrubrik i bakgrunden</a:t>
            </a:r>
            <a:endParaRPr lang="en-US" dirty="0"/>
          </a:p>
        </p:txBody>
      </p:sp>
      <p:sp>
        <p:nvSpPr>
          <p:cNvPr id="15" name="Date Placeholder 14"/>
          <p:cNvSpPr>
            <a:spLocks noGrp="1"/>
          </p:cNvSpPr>
          <p:nvPr>
            <p:ph type="dt" sz="half" idx="10"/>
          </p:nvPr>
        </p:nvSpPr>
        <p:spPr/>
        <p:txBody>
          <a:bodyPr/>
          <a:lstStyle/>
          <a:p>
            <a:fld id="{2069C06D-4ED8-42C6-905D-CA84CA1B6CBF}" type="datetime2">
              <a:rPr lang="en-US" smtClean="0"/>
              <a:t>fredag 23 mars 18</a:t>
            </a:fld>
            <a:endParaRPr lang="en-US" dirty="0"/>
          </a:p>
        </p:txBody>
      </p:sp>
      <p:sp>
        <p:nvSpPr>
          <p:cNvPr id="16" name="Slide Number Placeholder 15"/>
          <p:cNvSpPr>
            <a:spLocks noGrp="1"/>
          </p:cNvSpPr>
          <p:nvPr>
            <p:ph type="sldNum" sz="quarter" idx="11"/>
          </p:nvPr>
        </p:nvSpPr>
        <p:spPr/>
        <p:txBody>
          <a:bodyPr/>
          <a:lstStyle/>
          <a:p>
            <a:fld id="{1789C0F2-17E0-497A-9BBE-0C73201AAFE3}" type="slidenum">
              <a:rPr lang="en-US" smtClean="0"/>
              <a:pPr/>
              <a:t>‹Nr.›</a:t>
            </a:fld>
            <a:endParaRPr lang="en-US" dirty="0"/>
          </a:p>
        </p:txBody>
      </p:sp>
      <p:sp>
        <p:nvSpPr>
          <p:cNvPr id="17" name="Footer Placeholder 16"/>
          <p:cNvSpPr>
            <a:spLocks noGrp="1"/>
          </p:cNvSpPr>
          <p:nvPr>
            <p:ph type="ftr" sz="quarter" idx="12"/>
          </p:nvPr>
        </p:nvSpPr>
        <p:spPr/>
        <p:txBody>
          <a:bodyPr/>
          <a:lstStyle/>
          <a:p>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smtClean="0"/>
              <a:t>Klicka här för att ändra format</a:t>
            </a:r>
            <a:endParaRPr lang="en-US" dirty="0"/>
          </a:p>
        </p:txBody>
      </p:sp>
      <p:sp>
        <p:nvSpPr>
          <p:cNvPr id="3" name="Vertical Text Placeholder 2"/>
          <p:cNvSpPr>
            <a:spLocks noGrp="1"/>
          </p:cNvSpPr>
          <p:nvPr>
            <p:ph type="body" orient="vert" idx="1"/>
          </p:nvPr>
        </p:nvSpPr>
        <p:spPr>
          <a:xfrm>
            <a:off x="2133600" y="685801"/>
            <a:ext cx="5791200" cy="3505199"/>
          </a:xfrm>
        </p:spPr>
        <p:txBody>
          <a:bodyPr vert="eaVert" ancho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a:p>
        </p:txBody>
      </p:sp>
      <p:sp>
        <p:nvSpPr>
          <p:cNvPr id="4" name="Date Placeholder 3"/>
          <p:cNvSpPr>
            <a:spLocks noGrp="1"/>
          </p:cNvSpPr>
          <p:nvPr>
            <p:ph type="dt" sz="half" idx="10"/>
          </p:nvPr>
        </p:nvSpPr>
        <p:spPr/>
        <p:txBody>
          <a:bodyPr/>
          <a:lstStyle/>
          <a:p>
            <a:fld id="{A56EEE0E-EDB0-4D84-86B0-50833DF22902}" type="datetime2">
              <a:rPr lang="en-US" smtClean="0"/>
              <a:t>fredag 23 mars 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89C0F2-17E0-497A-9BBE-0C73201AAFE3}" type="slidenum">
              <a:rPr lang="en-US" smtClean="0"/>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09600" y="609601"/>
            <a:ext cx="2133600" cy="5181600"/>
          </a:xfrm>
        </p:spPr>
        <p:txBody>
          <a:bodyPr vert="eaVert"/>
          <a:lstStyle/>
          <a:p>
            <a:r>
              <a:rPr lang="sv-SE" smtClean="0"/>
              <a:t>Klicka här för att ändra format</a:t>
            </a:r>
            <a:endParaRPr lang="en-US" dirty="0"/>
          </a:p>
        </p:txBody>
      </p:sp>
      <p:sp>
        <p:nvSpPr>
          <p:cNvPr id="3" name="Vertical Text Placeholder 2"/>
          <p:cNvSpPr>
            <a:spLocks noGrp="1"/>
          </p:cNvSpPr>
          <p:nvPr>
            <p:ph type="body" orient="vert" idx="1"/>
          </p:nvPr>
        </p:nvSpPr>
        <p:spPr>
          <a:xfrm>
            <a:off x="2895600" y="685801"/>
            <a:ext cx="5029200" cy="4572000"/>
          </a:xfrm>
        </p:spPr>
        <p:txBody>
          <a:bodyPr vert="eaVert" ancho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4" name="Date Placeholder 3"/>
          <p:cNvSpPr>
            <a:spLocks noGrp="1"/>
          </p:cNvSpPr>
          <p:nvPr>
            <p:ph type="dt" sz="half" idx="10"/>
          </p:nvPr>
        </p:nvSpPr>
        <p:spPr/>
        <p:txBody>
          <a:bodyPr/>
          <a:lstStyle/>
          <a:p>
            <a:fld id="{5114372C-B5AB-4C39-B273-B99224EB4DD5}" type="datetime2">
              <a:rPr lang="en-US" smtClean="0"/>
              <a:t>fredag 23 mars 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89C0F2-17E0-497A-9BBE-0C73201AAFE3}" type="slidenum">
              <a:rPr lang="en-US" smtClean="0"/>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a:p>
        </p:txBody>
      </p:sp>
      <p:sp>
        <p:nvSpPr>
          <p:cNvPr id="13" name="Title 12"/>
          <p:cNvSpPr>
            <a:spLocks noGrp="1"/>
          </p:cNvSpPr>
          <p:nvPr>
            <p:ph type="title"/>
          </p:nvPr>
        </p:nvSpPr>
        <p:spPr/>
        <p:txBody>
          <a:bodyPr/>
          <a:lstStyle/>
          <a:p>
            <a:r>
              <a:rPr lang="sv-SE" smtClean="0"/>
              <a:t>Klicka här för att ändra format</a:t>
            </a:r>
            <a:endParaRPr lang="en-US"/>
          </a:p>
        </p:txBody>
      </p:sp>
      <p:sp>
        <p:nvSpPr>
          <p:cNvPr id="14" name="Date Placeholder 13"/>
          <p:cNvSpPr>
            <a:spLocks noGrp="1"/>
          </p:cNvSpPr>
          <p:nvPr>
            <p:ph type="dt" sz="half" idx="10"/>
          </p:nvPr>
        </p:nvSpPr>
        <p:spPr/>
        <p:txBody>
          <a:bodyPr/>
          <a:lstStyle/>
          <a:p>
            <a:fld id="{14CB1CAA-32CD-4B55-B92A-B8F0843CACF4}" type="datetime2">
              <a:rPr lang="en-US" smtClean="0"/>
              <a:t>fredag 23 mars 18</a:t>
            </a:fld>
            <a:endParaRPr lang="en-US" dirty="0"/>
          </a:p>
        </p:txBody>
      </p:sp>
      <p:sp>
        <p:nvSpPr>
          <p:cNvPr id="15" name="Slide Number Placeholder 14"/>
          <p:cNvSpPr>
            <a:spLocks noGrp="1"/>
          </p:cNvSpPr>
          <p:nvPr>
            <p:ph type="sldNum" sz="quarter" idx="11"/>
          </p:nvPr>
        </p:nvSpPr>
        <p:spPr/>
        <p:txBody>
          <a:bodyPr/>
          <a:lstStyle/>
          <a:p>
            <a:fld id="{1789C0F2-17E0-497A-9BBE-0C73201AAFE3}" type="slidenum">
              <a:rPr lang="en-US" smtClean="0"/>
              <a:pPr/>
              <a:t>‹Nr.›</a:t>
            </a:fld>
            <a:endParaRPr lang="en-US" dirty="0"/>
          </a:p>
        </p:txBody>
      </p:sp>
      <p:sp>
        <p:nvSpPr>
          <p:cNvPr id="16" name="Footer Placeholder 15"/>
          <p:cNvSpPr>
            <a:spLocks noGrp="1"/>
          </p:cNvSpPr>
          <p:nvPr>
            <p:ph type="ftr" sz="quarter" idx="12"/>
          </p:nvPr>
        </p:nvSpPr>
        <p:spPr/>
        <p:txBody>
          <a:bodyPr/>
          <a:lstStyle/>
          <a:p>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8" name="TextBox 7"/>
          <p:cNvSpPr txBox="1"/>
          <p:nvPr/>
        </p:nvSpPr>
        <p:spPr>
          <a:xfrm>
            <a:off x="4267200" y="4074497"/>
            <a:ext cx="457200" cy="1015663"/>
          </a:xfrm>
          <a:prstGeom prst="rect">
            <a:avLst/>
          </a:prstGeom>
          <a:noFill/>
        </p:spPr>
        <p:txBody>
          <a:bodyPr wrap="square" lIns="0" tIns="0" rIns="0" bIns="0" rtlCol="0" anchor="t" anchorCtr="0">
            <a:spAutoFit/>
          </a:bodyPr>
          <a:lstStyle/>
          <a:p>
            <a:r>
              <a:rPr lang="en-US" sz="6600" dirty="0" smtClean="0">
                <a:effectLst>
                  <a:outerShdw blurRad="38100" dist="38100" dir="2700000" algn="tl">
                    <a:srgbClr val="000000">
                      <a:alpha val="43137"/>
                    </a:srgbClr>
                  </a:outerShdw>
                </a:effectLst>
                <a:latin typeface="+mn-lt"/>
              </a:rPr>
              <a:t>{</a:t>
            </a:r>
            <a:endParaRPr lang="en-US" sz="6600" dirty="0">
              <a:effectLst>
                <a:outerShdw blurRad="38100" dist="38100" dir="2700000" algn="tl">
                  <a:srgbClr val="000000">
                    <a:alpha val="43137"/>
                  </a:srgbClr>
                </a:outerShdw>
              </a:effectLst>
              <a:latin typeface="+mn-lt"/>
            </a:endParaRPr>
          </a:p>
        </p:txBody>
      </p:sp>
      <p:sp>
        <p:nvSpPr>
          <p:cNvPr id="3" name="Text Placeholder 2"/>
          <p:cNvSpPr>
            <a:spLocks noGrp="1"/>
          </p:cNvSpPr>
          <p:nvPr>
            <p:ph type="body" idx="1"/>
          </p:nvPr>
        </p:nvSpPr>
        <p:spPr>
          <a:xfrm>
            <a:off x="4572000" y="4267368"/>
            <a:ext cx="3733800" cy="731520"/>
          </a:xfrm>
        </p:spPr>
        <p:txBody>
          <a:bodyPr anchor="ctr">
            <a:normAutofit/>
          </a:bodyPr>
          <a:lstStyle>
            <a:lvl1pPr marL="0" indent="0">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smtClean="0"/>
              <a:t>Klicka här för att ändra format på bakgrundstexten</a:t>
            </a:r>
          </a:p>
        </p:txBody>
      </p:sp>
      <p:sp>
        <p:nvSpPr>
          <p:cNvPr id="12" name="Date Placeholder 11"/>
          <p:cNvSpPr>
            <a:spLocks noGrp="1"/>
          </p:cNvSpPr>
          <p:nvPr>
            <p:ph type="dt" sz="half" idx="10"/>
          </p:nvPr>
        </p:nvSpPr>
        <p:spPr/>
        <p:txBody>
          <a:bodyPr/>
          <a:lstStyle/>
          <a:p>
            <a:fld id="{3AD8CDC4-3D19-4983-B478-82F6B8E5AB66}" type="datetime2">
              <a:rPr lang="en-US" smtClean="0"/>
              <a:t>fredag 23 mars 18</a:t>
            </a:fld>
            <a:endParaRPr lang="en-US" dirty="0"/>
          </a:p>
        </p:txBody>
      </p:sp>
      <p:sp>
        <p:nvSpPr>
          <p:cNvPr id="13" name="Slide Number Placeholder 12"/>
          <p:cNvSpPr>
            <a:spLocks noGrp="1"/>
          </p:cNvSpPr>
          <p:nvPr>
            <p:ph type="sldNum" sz="quarter" idx="11"/>
          </p:nvPr>
        </p:nvSpPr>
        <p:spPr/>
        <p:txBody>
          <a:bodyPr/>
          <a:lstStyle/>
          <a:p>
            <a:fld id="{1789C0F2-17E0-497A-9BBE-0C73201AAFE3}" type="slidenum">
              <a:rPr lang="en-US" smtClean="0"/>
              <a:pPr/>
              <a:t>‹Nr.›</a:t>
            </a:fld>
            <a:endParaRPr lang="en-US" dirty="0"/>
          </a:p>
        </p:txBody>
      </p:sp>
      <p:sp>
        <p:nvSpPr>
          <p:cNvPr id="14" name="Footer Placeholder 13"/>
          <p:cNvSpPr>
            <a:spLocks noGrp="1"/>
          </p:cNvSpPr>
          <p:nvPr>
            <p:ph type="ftr" sz="quarter" idx="12"/>
          </p:nvPr>
        </p:nvSpPr>
        <p:spPr/>
        <p:txBody>
          <a:bodyPr/>
          <a:lstStyle/>
          <a:p>
            <a:endParaRPr lang="en-US" dirty="0"/>
          </a:p>
        </p:txBody>
      </p:sp>
      <p:sp>
        <p:nvSpPr>
          <p:cNvPr id="4" name="Title 3"/>
          <p:cNvSpPr>
            <a:spLocks noGrp="1"/>
          </p:cNvSpPr>
          <p:nvPr>
            <p:ph type="title"/>
          </p:nvPr>
        </p:nvSpPr>
        <p:spPr>
          <a:xfrm>
            <a:off x="2286000" y="1905000"/>
            <a:ext cx="6035040" cy="2350008"/>
          </a:xfrm>
        </p:spPr>
        <p:txBody>
          <a:bodyPr/>
          <a:lstStyle>
            <a:lvl1pPr marL="0" algn="l" defTabSz="914400" rtl="0" eaLnBrk="1" latinLnBrk="0" hangingPunct="1">
              <a:spcBef>
                <a:spcPct val="0"/>
              </a:spcBef>
              <a:buNone/>
              <a:defRPr lang="en-US" sz="5400" b="0" kern="1200" cap="none" dirty="0" smtClean="0">
                <a:solidFill>
                  <a:schemeClr val="tx1"/>
                </a:solidFill>
                <a:effectLst>
                  <a:outerShdw blurRad="38100" dist="38100" dir="2700000" algn="tl">
                    <a:srgbClr val="000000">
                      <a:alpha val="43137"/>
                    </a:srgbClr>
                  </a:outerShdw>
                </a:effectLst>
                <a:latin typeface="+mj-lt"/>
                <a:ea typeface="+mj-ea"/>
                <a:cs typeface="+mj-cs"/>
              </a:defRPr>
            </a:lvl1pPr>
          </a:lstStyle>
          <a:p>
            <a:r>
              <a:rPr lang="sv-SE" smtClean="0"/>
              <a:t>Klicka här för att ändra format</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8" name="Date Placeholder 7"/>
          <p:cNvSpPr>
            <a:spLocks noGrp="1"/>
          </p:cNvSpPr>
          <p:nvPr>
            <p:ph type="dt" sz="half" idx="10"/>
          </p:nvPr>
        </p:nvSpPr>
        <p:spPr/>
        <p:txBody>
          <a:bodyPr/>
          <a:lstStyle/>
          <a:p>
            <a:fld id="{84B82477-D5D3-4181-8C11-75D0F2433A87}" type="datetime2">
              <a:rPr lang="en-US" smtClean="0"/>
              <a:t>fredag 23 mars 18</a:t>
            </a:fld>
            <a:endParaRPr lang="en-US" dirty="0"/>
          </a:p>
        </p:txBody>
      </p:sp>
      <p:sp>
        <p:nvSpPr>
          <p:cNvPr id="9" name="Slide Number Placeholder 8"/>
          <p:cNvSpPr>
            <a:spLocks noGrp="1"/>
          </p:cNvSpPr>
          <p:nvPr>
            <p:ph type="sldNum" sz="quarter" idx="11"/>
          </p:nvPr>
        </p:nvSpPr>
        <p:spPr/>
        <p:txBody>
          <a:bodyPr/>
          <a:lstStyle/>
          <a:p>
            <a:fld id="{1789C0F2-17E0-497A-9BBE-0C73201AAFE3}" type="slidenum">
              <a:rPr lang="en-US" smtClean="0"/>
              <a:pPr/>
              <a:t>‹Nr.›</a:t>
            </a:fld>
            <a:endParaRPr lang="en-US" dirty="0"/>
          </a:p>
        </p:txBody>
      </p:sp>
      <p:sp>
        <p:nvSpPr>
          <p:cNvPr id="10" name="Footer Placeholder 9"/>
          <p:cNvSpPr>
            <a:spLocks noGrp="1"/>
          </p:cNvSpPr>
          <p:nvPr>
            <p:ph type="ftr" sz="quarter" idx="12"/>
          </p:nvPr>
        </p:nvSpPr>
        <p:spPr/>
        <p:txBody>
          <a:bodyPr/>
          <a:lstStyle/>
          <a:p>
            <a:endParaRPr lang="en-US" dirty="0"/>
          </a:p>
        </p:txBody>
      </p:sp>
      <p:sp>
        <p:nvSpPr>
          <p:cNvPr id="11" name="Title 10"/>
          <p:cNvSpPr>
            <a:spLocks noGrp="1"/>
          </p:cNvSpPr>
          <p:nvPr>
            <p:ph type="title"/>
          </p:nvPr>
        </p:nvSpPr>
        <p:spPr/>
        <p:txBody>
          <a:bodyPr/>
          <a:lstStyle/>
          <a:p>
            <a:r>
              <a:rPr lang="sv-SE" smtClean="0"/>
              <a:t>Klicka här för att ändra format</a:t>
            </a:r>
            <a:endParaRPr lang="en-US" dirty="0"/>
          </a:p>
        </p:txBody>
      </p:sp>
      <p:sp>
        <p:nvSpPr>
          <p:cNvPr id="5" name="Content Placeholder 4"/>
          <p:cNvSpPr>
            <a:spLocks noGrp="1"/>
          </p:cNvSpPr>
          <p:nvPr>
            <p:ph sz="quarter" idx="13"/>
          </p:nvPr>
        </p:nvSpPr>
        <p:spPr>
          <a:xfrm>
            <a:off x="1344168" y="658368"/>
            <a:ext cx="3273552" cy="3429000"/>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7" name="Content Placeholder 6"/>
          <p:cNvSpPr>
            <a:spLocks noGrp="1"/>
          </p:cNvSpPr>
          <p:nvPr>
            <p:ph sz="quarter" idx="14"/>
          </p:nvPr>
        </p:nvSpPr>
        <p:spPr>
          <a:xfrm>
            <a:off x="5029200" y="658368"/>
            <a:ext cx="3273552" cy="3432175"/>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41120" y="661976"/>
            <a:ext cx="3273552" cy="639762"/>
          </a:xfrm>
        </p:spPr>
        <p:txBody>
          <a:bodyPr anchor="ctr">
            <a:noAutofit/>
          </a:bodyP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Content Placeholder 3"/>
          <p:cNvSpPr>
            <a:spLocks noGrp="1"/>
          </p:cNvSpPr>
          <p:nvPr>
            <p:ph sz="half" idx="2"/>
          </p:nvPr>
        </p:nvSpPr>
        <p:spPr>
          <a:xfrm>
            <a:off x="1344168" y="1371600"/>
            <a:ext cx="3276600" cy="2743200"/>
          </a:xfrm>
        </p:spPr>
        <p:txBody>
          <a:bodyPr anchor="t"/>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5" name="Text Placeholder 4"/>
          <p:cNvSpPr>
            <a:spLocks noGrp="1"/>
          </p:cNvSpPr>
          <p:nvPr>
            <p:ph type="body" sz="quarter" idx="3"/>
          </p:nvPr>
        </p:nvSpPr>
        <p:spPr>
          <a:xfrm>
            <a:off x="5029200" y="661976"/>
            <a:ext cx="3273552" cy="639762"/>
          </a:xfrm>
        </p:spPr>
        <p:txBody>
          <a:bodyPr anchor="ctr">
            <a:noAutofit/>
          </a:bodyP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6" name="Content Placeholder 5"/>
          <p:cNvSpPr>
            <a:spLocks noGrp="1"/>
          </p:cNvSpPr>
          <p:nvPr>
            <p:ph sz="quarter" idx="4"/>
          </p:nvPr>
        </p:nvSpPr>
        <p:spPr>
          <a:xfrm>
            <a:off x="5029200" y="1371600"/>
            <a:ext cx="3273552" cy="2743200"/>
          </a:xfrm>
        </p:spPr>
        <p:txBody>
          <a:bodyPr anchor="t"/>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13" name="TextBox 12"/>
          <p:cNvSpPr txBox="1"/>
          <p:nvPr/>
        </p:nvSpPr>
        <p:spPr>
          <a:xfrm>
            <a:off x="1056640" y="520192"/>
            <a:ext cx="457200"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8" name="TextBox 17"/>
          <p:cNvSpPr txBox="1"/>
          <p:nvPr/>
        </p:nvSpPr>
        <p:spPr>
          <a:xfrm>
            <a:off x="4780280" y="520192"/>
            <a:ext cx="457200"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2" name="Title 11"/>
          <p:cNvSpPr>
            <a:spLocks noGrp="1"/>
          </p:cNvSpPr>
          <p:nvPr>
            <p:ph type="title"/>
          </p:nvPr>
        </p:nvSpPr>
        <p:spPr/>
        <p:txBody>
          <a:bodyPr/>
          <a:lstStyle/>
          <a:p>
            <a:r>
              <a:rPr lang="sv-SE" smtClean="0"/>
              <a:t>Klicka här för att ändra format</a:t>
            </a:r>
            <a:endParaRPr lang="en-US" dirty="0"/>
          </a:p>
        </p:txBody>
      </p:sp>
      <p:sp>
        <p:nvSpPr>
          <p:cNvPr id="14" name="Date Placeholder 13"/>
          <p:cNvSpPr>
            <a:spLocks noGrp="1"/>
          </p:cNvSpPr>
          <p:nvPr>
            <p:ph type="dt" sz="half" idx="10"/>
          </p:nvPr>
        </p:nvSpPr>
        <p:spPr/>
        <p:txBody>
          <a:bodyPr/>
          <a:lstStyle/>
          <a:p>
            <a:fld id="{213E253B-1893-4367-8BAE-DF4BC10DC578}" type="datetime2">
              <a:rPr lang="en-US" smtClean="0"/>
              <a:t>fredag 23 mars 18</a:t>
            </a:fld>
            <a:endParaRPr lang="en-US" dirty="0"/>
          </a:p>
        </p:txBody>
      </p:sp>
      <p:sp>
        <p:nvSpPr>
          <p:cNvPr id="15" name="Slide Number Placeholder 14"/>
          <p:cNvSpPr>
            <a:spLocks noGrp="1"/>
          </p:cNvSpPr>
          <p:nvPr>
            <p:ph type="sldNum" sz="quarter" idx="11"/>
          </p:nvPr>
        </p:nvSpPr>
        <p:spPr/>
        <p:txBody>
          <a:bodyPr/>
          <a:lstStyle/>
          <a:p>
            <a:fld id="{1789C0F2-17E0-497A-9BBE-0C73201AAFE3}" type="slidenum">
              <a:rPr lang="en-US" smtClean="0"/>
              <a:pPr/>
              <a:t>‹Nr.›</a:t>
            </a:fld>
            <a:endParaRPr lang="en-US" dirty="0"/>
          </a:p>
        </p:txBody>
      </p:sp>
      <p:sp>
        <p:nvSpPr>
          <p:cNvPr id="16" name="Footer Placeholder 15"/>
          <p:cNvSpPr>
            <a:spLocks noGrp="1"/>
          </p:cNvSpPr>
          <p:nvPr>
            <p:ph type="ftr" sz="quarter" idx="12"/>
          </p:nvPr>
        </p:nvSpPr>
        <p:spPr/>
        <p:txBody>
          <a:bodyPr/>
          <a:lstStyle/>
          <a:p>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sv-SE" smtClean="0"/>
              <a:t>Klicka här för att ändra format</a:t>
            </a:r>
            <a:endParaRPr lang="en-US"/>
          </a:p>
        </p:txBody>
      </p:sp>
      <p:sp>
        <p:nvSpPr>
          <p:cNvPr id="7" name="Date Placeholder 6"/>
          <p:cNvSpPr>
            <a:spLocks noGrp="1"/>
          </p:cNvSpPr>
          <p:nvPr>
            <p:ph type="dt" sz="half" idx="10"/>
          </p:nvPr>
        </p:nvSpPr>
        <p:spPr/>
        <p:txBody>
          <a:bodyPr/>
          <a:lstStyle/>
          <a:p>
            <a:fld id="{8B62300D-25B3-4603-86C9-4CB776489F00}" type="datetime2">
              <a:rPr lang="en-US" smtClean="0"/>
              <a:t>fredag 23 mars 18</a:t>
            </a:fld>
            <a:endParaRPr lang="en-US" dirty="0"/>
          </a:p>
        </p:txBody>
      </p:sp>
      <p:sp>
        <p:nvSpPr>
          <p:cNvPr id="8" name="Slide Number Placeholder 7"/>
          <p:cNvSpPr>
            <a:spLocks noGrp="1"/>
          </p:cNvSpPr>
          <p:nvPr>
            <p:ph type="sldNum" sz="quarter" idx="11"/>
          </p:nvPr>
        </p:nvSpPr>
        <p:spPr/>
        <p:txBody>
          <a:bodyPr/>
          <a:lstStyle/>
          <a:p>
            <a:fld id="{1789C0F2-17E0-497A-9BBE-0C73201AAFE3}" type="slidenum">
              <a:rPr lang="en-US" smtClean="0"/>
              <a:pPr/>
              <a:t>‹Nr.›</a:t>
            </a:fld>
            <a:endParaRPr lang="en-US" dirty="0"/>
          </a:p>
        </p:txBody>
      </p:sp>
      <p:sp>
        <p:nvSpPr>
          <p:cNvPr id="9" name="Footer Placeholder 8"/>
          <p:cNvSpPr>
            <a:spLocks noGrp="1"/>
          </p:cNvSpPr>
          <p:nvPr>
            <p:ph type="ftr" sz="quarter" idx="12"/>
          </p:nvPr>
        </p:nvSpPr>
        <p:spPr/>
        <p:txBody>
          <a:bodyPr/>
          <a:lstStyle/>
          <a:p>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C6314AD9-FCC8-48B7-B85B-012A91320DFF}" type="datetime2">
              <a:rPr lang="en-US" smtClean="0"/>
              <a:t>fredag 23 mars 18</a:t>
            </a:fld>
            <a:endParaRPr lang="en-US" dirty="0"/>
          </a:p>
        </p:txBody>
      </p:sp>
      <p:sp>
        <p:nvSpPr>
          <p:cNvPr id="6" name="Slide Number Placeholder 5"/>
          <p:cNvSpPr>
            <a:spLocks noGrp="1"/>
          </p:cNvSpPr>
          <p:nvPr>
            <p:ph type="sldNum" sz="quarter" idx="11"/>
          </p:nvPr>
        </p:nvSpPr>
        <p:spPr/>
        <p:txBody>
          <a:bodyPr/>
          <a:lstStyle/>
          <a:p>
            <a:fld id="{1789C0F2-17E0-497A-9BBE-0C73201AAFE3}" type="slidenum">
              <a:rPr lang="en-US" smtClean="0"/>
              <a:pPr/>
              <a:t>‹Nr.›</a:t>
            </a:fld>
            <a:endParaRPr lang="en-US" dirty="0"/>
          </a:p>
        </p:txBody>
      </p:sp>
      <p:sp>
        <p:nvSpPr>
          <p:cNvPr id="7" name="Footer Placeholder 6"/>
          <p:cNvSpPr>
            <a:spLocks noGrp="1"/>
          </p:cNvSpPr>
          <p:nvPr>
            <p:ph type="ftr" sz="quarter" idx="12"/>
          </p:nvPr>
        </p:nvSpPr>
        <p:spPr/>
        <p:txBody>
          <a:bodyPr/>
          <a:lstStyle/>
          <a:p>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9" name="TextBox 8"/>
          <p:cNvSpPr txBox="1"/>
          <p:nvPr/>
        </p:nvSpPr>
        <p:spPr>
          <a:xfrm>
            <a:off x="5328920" y="1774588"/>
            <a:ext cx="457200" cy="1231106"/>
          </a:xfrm>
          <a:prstGeom prst="rect">
            <a:avLst/>
          </a:prstGeom>
          <a:noFill/>
        </p:spPr>
        <p:txBody>
          <a:bodyPr wrap="square" lIns="0" tIns="0" rIns="0" bIns="0" rtlCol="0" anchor="t" anchorCtr="0">
            <a:spAutoFit/>
          </a:bodyPr>
          <a:lstStyle/>
          <a:p>
            <a:r>
              <a:rPr lang="en-US" sz="8000" dirty="0" smtClean="0">
                <a:effectLst>
                  <a:outerShdw blurRad="38100" dist="38100" dir="2700000" algn="tl">
                    <a:srgbClr val="000000">
                      <a:alpha val="43137"/>
                    </a:srgbClr>
                  </a:outerShdw>
                </a:effectLst>
                <a:latin typeface="+mn-lt"/>
              </a:rPr>
              <a:t>{</a:t>
            </a:r>
            <a:endParaRPr lang="en-US" sz="8000" dirty="0">
              <a:effectLst>
                <a:outerShdw blurRad="38100" dist="38100" dir="2700000" algn="tl">
                  <a:srgbClr val="000000">
                    <a:alpha val="43137"/>
                  </a:srgbClr>
                </a:outerShdw>
              </a:effectLst>
              <a:latin typeface="+mn-lt"/>
            </a:endParaRPr>
          </a:p>
        </p:txBody>
      </p:sp>
      <p:sp>
        <p:nvSpPr>
          <p:cNvPr id="3" name="Content Placeholder 2"/>
          <p:cNvSpPr>
            <a:spLocks noGrp="1"/>
          </p:cNvSpPr>
          <p:nvPr>
            <p:ph idx="1"/>
          </p:nvPr>
        </p:nvSpPr>
        <p:spPr>
          <a:xfrm>
            <a:off x="838200" y="685801"/>
            <a:ext cx="4343400" cy="3429000"/>
          </a:xfrm>
        </p:spPr>
        <p:txBody>
          <a:bodyPr anchor="ct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4" name="Text Placeholder 3"/>
          <p:cNvSpPr>
            <a:spLocks noGrp="1"/>
          </p:cNvSpPr>
          <p:nvPr>
            <p:ph type="body" sz="half" idx="2"/>
          </p:nvPr>
        </p:nvSpPr>
        <p:spPr>
          <a:xfrm>
            <a:off x="5715000" y="685801"/>
            <a:ext cx="2590800" cy="3429000"/>
          </a:xfrm>
        </p:spPr>
        <p:txBody>
          <a:bodyPr anchor="ct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15" name="Date Placeholder 14"/>
          <p:cNvSpPr>
            <a:spLocks noGrp="1"/>
          </p:cNvSpPr>
          <p:nvPr>
            <p:ph type="dt" sz="half" idx="10"/>
          </p:nvPr>
        </p:nvSpPr>
        <p:spPr/>
        <p:txBody>
          <a:bodyPr/>
          <a:lstStyle/>
          <a:p>
            <a:fld id="{3182DC50-D5DB-4F94-B367-9876CD2C4012}" type="datetime2">
              <a:rPr lang="en-US" smtClean="0"/>
              <a:t>fredag 23 mars 18</a:t>
            </a:fld>
            <a:endParaRPr lang="en-US" dirty="0"/>
          </a:p>
        </p:txBody>
      </p:sp>
      <p:sp>
        <p:nvSpPr>
          <p:cNvPr id="16" name="Slide Number Placeholder 15"/>
          <p:cNvSpPr>
            <a:spLocks noGrp="1"/>
          </p:cNvSpPr>
          <p:nvPr>
            <p:ph type="sldNum" sz="quarter" idx="11"/>
          </p:nvPr>
        </p:nvSpPr>
        <p:spPr/>
        <p:txBody>
          <a:bodyPr/>
          <a:lstStyle/>
          <a:p>
            <a:fld id="{1789C0F2-17E0-497A-9BBE-0C73201AAFE3}" type="slidenum">
              <a:rPr lang="en-US" smtClean="0"/>
              <a:pPr/>
              <a:t>‹Nr.›</a:t>
            </a:fld>
            <a:endParaRPr lang="en-US" dirty="0"/>
          </a:p>
        </p:txBody>
      </p:sp>
      <p:sp>
        <p:nvSpPr>
          <p:cNvPr id="17" name="Footer Placeholder 16"/>
          <p:cNvSpPr>
            <a:spLocks noGrp="1"/>
          </p:cNvSpPr>
          <p:nvPr>
            <p:ph type="ftr" sz="quarter" idx="12"/>
          </p:nvPr>
        </p:nvSpPr>
        <p:spPr/>
        <p:txBody>
          <a:bodyPr/>
          <a:lstStyle/>
          <a:p>
            <a:endParaRPr lang="en-US" dirty="0"/>
          </a:p>
        </p:txBody>
      </p:sp>
      <p:sp>
        <p:nvSpPr>
          <p:cNvPr id="18" name="Title 17"/>
          <p:cNvSpPr>
            <a:spLocks noGrp="1"/>
          </p:cNvSpPr>
          <p:nvPr>
            <p:ph type="title"/>
          </p:nvPr>
        </p:nvSpPr>
        <p:spPr/>
        <p:txBody>
          <a:bodyPr/>
          <a:lstStyle/>
          <a:p>
            <a:r>
              <a:rPr lang="sv-SE" smtClean="0"/>
              <a:t>Klicka här för att ändra format</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1219200" y="612775"/>
            <a:ext cx="6705600" cy="2546985"/>
          </a:xfrm>
          <a:effectLst>
            <a:outerShdw blurRad="152400" dist="317500" dir="5400000" sx="90000" sy="-19000" rotWithShape="0">
              <a:prstClr val="black">
                <a:alpha val="15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smtClean="0"/>
              <a:t>Dra bilden till platshållaren eller klicka på ikonen för att lägga till den</a:t>
            </a:r>
            <a:endParaRPr lang="en-US"/>
          </a:p>
        </p:txBody>
      </p:sp>
      <p:sp>
        <p:nvSpPr>
          <p:cNvPr id="4" name="Text Placeholder 3"/>
          <p:cNvSpPr>
            <a:spLocks noGrp="1"/>
          </p:cNvSpPr>
          <p:nvPr>
            <p:ph type="body" sz="half" idx="2"/>
          </p:nvPr>
        </p:nvSpPr>
        <p:spPr>
          <a:xfrm>
            <a:off x="2743200" y="3453047"/>
            <a:ext cx="5029200" cy="720804"/>
          </a:xfrm>
        </p:spPr>
        <p:txBody>
          <a:bodyPr anchor="ct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9" name="TextBox 8"/>
          <p:cNvSpPr txBox="1"/>
          <p:nvPr/>
        </p:nvSpPr>
        <p:spPr>
          <a:xfrm>
            <a:off x="2435352" y="3331464"/>
            <a:ext cx="457200"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1" name="Title 10"/>
          <p:cNvSpPr>
            <a:spLocks noGrp="1"/>
          </p:cNvSpPr>
          <p:nvPr>
            <p:ph type="title"/>
          </p:nvPr>
        </p:nvSpPr>
        <p:spPr/>
        <p:txBody>
          <a:bodyPr/>
          <a:lstStyle/>
          <a:p>
            <a:r>
              <a:rPr lang="sv-SE" smtClean="0"/>
              <a:t>Klicka här för att ändra format</a:t>
            </a:r>
            <a:endParaRPr lang="en-US"/>
          </a:p>
        </p:txBody>
      </p:sp>
      <p:sp>
        <p:nvSpPr>
          <p:cNvPr id="13" name="Date Placeholder 12"/>
          <p:cNvSpPr>
            <a:spLocks noGrp="1"/>
          </p:cNvSpPr>
          <p:nvPr>
            <p:ph type="dt" sz="half" idx="10"/>
          </p:nvPr>
        </p:nvSpPr>
        <p:spPr/>
        <p:txBody>
          <a:bodyPr/>
          <a:lstStyle/>
          <a:p>
            <a:fld id="{292EB412-E790-42EA-81FE-2925D3A43D91}" type="datetime2">
              <a:rPr lang="en-US" smtClean="0"/>
              <a:t>fredag 23 mars 18</a:t>
            </a:fld>
            <a:endParaRPr lang="en-US" dirty="0"/>
          </a:p>
        </p:txBody>
      </p:sp>
      <p:sp>
        <p:nvSpPr>
          <p:cNvPr id="14" name="Slide Number Placeholder 13"/>
          <p:cNvSpPr>
            <a:spLocks noGrp="1"/>
          </p:cNvSpPr>
          <p:nvPr>
            <p:ph type="sldNum" sz="quarter" idx="11"/>
          </p:nvPr>
        </p:nvSpPr>
        <p:spPr/>
        <p:txBody>
          <a:bodyPr/>
          <a:lstStyle/>
          <a:p>
            <a:fld id="{1789C0F2-17E0-497A-9BBE-0C73201AAFE3}" type="slidenum">
              <a:rPr lang="en-US" smtClean="0"/>
              <a:pPr/>
              <a:t>‹Nr.›</a:t>
            </a:fld>
            <a:endParaRPr lang="en-US" dirty="0"/>
          </a:p>
        </p:txBody>
      </p:sp>
      <p:sp>
        <p:nvSpPr>
          <p:cNvPr id="15" name="Footer Placeholder 14"/>
          <p:cNvSpPr>
            <a:spLocks noGrp="1"/>
          </p:cNvSpPr>
          <p:nvPr>
            <p:ph type="ftr" sz="quarter" idx="12"/>
          </p:nvPr>
        </p:nvSpPr>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a:gsLst>
              <a:gs pos="0">
                <a:schemeClr val="accent6">
                  <a:lumMod val="50000"/>
                  <a:alpha val="36000"/>
                </a:schemeClr>
              </a:gs>
              <a:gs pos="100000">
                <a:schemeClr val="bg2">
                  <a:alpha val="1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rot="19724275">
            <a:off x="1373221" y="1038440"/>
            <a:ext cx="7240620" cy="5706987"/>
          </a:xfrm>
          <a:prstGeom prst="ellipse">
            <a:avLst/>
          </a:prstGeom>
          <a:gradFill flip="none" rotWithShape="1">
            <a:gsLst>
              <a:gs pos="0">
                <a:schemeClr val="accent6">
                  <a:lumMod val="60000"/>
                  <a:lumOff val="40000"/>
                  <a:alpha val="7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rot="17656910">
            <a:off x="-274211" y="1165875"/>
            <a:ext cx="5538472" cy="4480459"/>
          </a:xfrm>
          <a:prstGeom prst="ellipse">
            <a:avLst/>
          </a:prstGeom>
          <a:gradFill flip="none" rotWithShape="1">
            <a:gsLst>
              <a:gs pos="0">
                <a:schemeClr val="accent6">
                  <a:lumMod val="60000"/>
                  <a:lumOff val="40000"/>
                  <a:alpha val="8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rot="19724275">
            <a:off x="3277955" y="116854"/>
            <a:ext cx="6479362" cy="4754757"/>
          </a:xfrm>
          <a:prstGeom prst="ellipse">
            <a:avLst/>
          </a:prstGeom>
          <a:gradFill flip="none" rotWithShape="1">
            <a:gsLst>
              <a:gs pos="0">
                <a:schemeClr val="accent6">
                  <a:lumMod val="60000"/>
                  <a:lumOff val="40000"/>
                  <a:alpha val="8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77240" y="4876800"/>
            <a:ext cx="7543800" cy="914400"/>
          </a:xfrm>
          <a:prstGeom prst="rect">
            <a:avLst/>
          </a:prstGeom>
        </p:spPr>
        <p:txBody>
          <a:bodyPr vert="horz" lIns="91440" tIns="45720" rIns="91440" bIns="45720" rtlCol="0" anchor="b">
            <a:noAutofit/>
          </a:bodyPr>
          <a:lstStyle/>
          <a:p>
            <a:r>
              <a:rPr lang="sv-SE" smtClean="0"/>
              <a:t>Klicka här för att ändra format</a:t>
            </a:r>
            <a:endParaRPr lang="en-US" dirty="0"/>
          </a:p>
        </p:txBody>
      </p:sp>
      <p:sp>
        <p:nvSpPr>
          <p:cNvPr id="3" name="Text Placeholder 2"/>
          <p:cNvSpPr>
            <a:spLocks noGrp="1"/>
          </p:cNvSpPr>
          <p:nvPr>
            <p:ph type="body" idx="1"/>
          </p:nvPr>
        </p:nvSpPr>
        <p:spPr>
          <a:xfrm>
            <a:off x="2133600" y="685801"/>
            <a:ext cx="6096000" cy="3657599"/>
          </a:xfrm>
          <a:prstGeom prst="rect">
            <a:avLst/>
          </a:prstGeom>
        </p:spPr>
        <p:txBody>
          <a:bodyPr vert="horz" lIns="91440" tIns="45720" rIns="91440" bIns="45720" rtlCol="0" anchor="ctr">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4" name="Date Placeholder 3"/>
          <p:cNvSpPr>
            <a:spLocks noGrp="1"/>
          </p:cNvSpPr>
          <p:nvPr>
            <p:ph type="dt" sz="half" idx="2"/>
          </p:nvPr>
        </p:nvSpPr>
        <p:spPr>
          <a:xfrm>
            <a:off x="6172200" y="6154738"/>
            <a:ext cx="2133600" cy="365125"/>
          </a:xfrm>
          <a:prstGeom prst="rect">
            <a:avLst/>
          </a:prstGeom>
        </p:spPr>
        <p:txBody>
          <a:bodyPr vert="horz" lIns="91440" tIns="45720" rIns="91440" bIns="45720" rtlCol="0" anchor="t"/>
          <a:lstStyle>
            <a:lvl1pPr algn="r">
              <a:defRPr sz="1100">
                <a:solidFill>
                  <a:schemeClr val="tx1">
                    <a:alpha val="60000"/>
                  </a:schemeClr>
                </a:solidFill>
                <a:effectLst/>
              </a:defRPr>
            </a:lvl1pPr>
          </a:lstStyle>
          <a:p>
            <a:fld id="{0B385921-A91A-409C-921C-0E0EC1E750EC}" type="datetime2">
              <a:rPr lang="en-US" smtClean="0"/>
              <a:t>fredag 23 mars 18</a:t>
            </a:fld>
            <a:endParaRPr lang="en-US" dirty="0"/>
          </a:p>
        </p:txBody>
      </p:sp>
      <p:sp>
        <p:nvSpPr>
          <p:cNvPr id="5" name="Footer Placeholder 4"/>
          <p:cNvSpPr>
            <a:spLocks noGrp="1"/>
          </p:cNvSpPr>
          <p:nvPr>
            <p:ph type="ftr" sz="quarter" idx="3"/>
          </p:nvPr>
        </p:nvSpPr>
        <p:spPr>
          <a:xfrm>
            <a:off x="822960" y="6154738"/>
            <a:ext cx="4572000" cy="365125"/>
          </a:xfrm>
          <a:prstGeom prst="rect">
            <a:avLst/>
          </a:prstGeom>
        </p:spPr>
        <p:txBody>
          <a:bodyPr vert="horz" lIns="91440" tIns="45720" rIns="91440" bIns="45720" rtlCol="0" anchor="t"/>
          <a:lstStyle>
            <a:lvl1pPr algn="l">
              <a:defRPr sz="1100">
                <a:solidFill>
                  <a:schemeClr val="tx1">
                    <a:alpha val="60000"/>
                  </a:schemeClr>
                </a:solidFill>
                <a:effectLst/>
              </a:defRPr>
            </a:lvl1pPr>
          </a:lstStyle>
          <a:p>
            <a:endParaRPr lang="en-US" dirty="0"/>
          </a:p>
        </p:txBody>
      </p:sp>
      <p:sp>
        <p:nvSpPr>
          <p:cNvPr id="6" name="Slide Number Placeholder 5"/>
          <p:cNvSpPr>
            <a:spLocks noGrp="1"/>
          </p:cNvSpPr>
          <p:nvPr>
            <p:ph type="sldNum" sz="quarter" idx="4"/>
          </p:nvPr>
        </p:nvSpPr>
        <p:spPr>
          <a:xfrm>
            <a:off x="822960" y="5842000"/>
            <a:ext cx="2133600" cy="304800"/>
          </a:xfrm>
          <a:prstGeom prst="rect">
            <a:avLst/>
          </a:prstGeom>
        </p:spPr>
        <p:txBody>
          <a:bodyPr vert="horz" lIns="91440" tIns="45720" rIns="91440" bIns="9144" rtlCol="0" anchor="b"/>
          <a:lstStyle>
            <a:lvl1pPr algn="l">
              <a:defRPr sz="1600">
                <a:solidFill>
                  <a:schemeClr val="tx1">
                    <a:alpha val="60000"/>
                  </a:schemeClr>
                </a:solidFill>
                <a:effectLst/>
              </a:defRPr>
            </a:lvl1pPr>
          </a:lstStyle>
          <a:p>
            <a:fld id="{1789C0F2-17E0-497A-9BBE-0C73201AAFE3}" type="slidenum">
              <a:rPr lang="en-US" smtClean="0"/>
              <a:pPr/>
              <a:t>‹Nr.›</a:t>
            </a:fld>
            <a:endParaRPr lang="en-US" dirty="0"/>
          </a:p>
        </p:txBody>
      </p:sp>
    </p:spTree>
  </p:cSld>
  <p:clrMap bg1="dk1" tx1="lt1" bg2="dk2" tx2="lt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Lst>
  <p:hf sldNum="0" hdr="0" ftr="0" dt="0"/>
  <p:txStyles>
    <p:titleStyle>
      <a:lvl1pPr algn="l" defTabSz="914400" rtl="0" eaLnBrk="1" latinLnBrk="0" hangingPunct="1">
        <a:spcBef>
          <a:spcPct val="0"/>
        </a:spcBef>
        <a:buNone/>
        <a:defRPr sz="4900" kern="1200">
          <a:solidFill>
            <a:schemeClr val="tx1"/>
          </a:solidFill>
          <a:effectLst>
            <a:outerShdw blurRad="38100" dist="38100" dir="2700000" algn="tl">
              <a:srgbClr val="000000">
                <a:alpha val="43137"/>
              </a:srgbClr>
            </a:outerShdw>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56032" algn="l" defTabSz="914400" rtl="0" eaLnBrk="1" latinLnBrk="0" hangingPunct="1">
        <a:spcBef>
          <a:spcPct val="20000"/>
        </a:spcBef>
        <a:spcAft>
          <a:spcPts val="0"/>
        </a:spcAft>
        <a:buSzPct val="60000"/>
        <a:buFont typeface="Wingdings" pitchFamily="2" charset="2"/>
        <a:buChar char=""/>
        <a:defRPr sz="2100" kern="1200">
          <a:solidFill>
            <a:schemeClr val="tx1"/>
          </a:solidFill>
          <a:effectLst>
            <a:outerShdw blurRad="38100" dist="38100" dir="2700000" algn="tl">
              <a:srgbClr val="000000">
                <a:alpha val="43137"/>
              </a:srgbClr>
            </a:outerShdw>
          </a:effectLst>
          <a:latin typeface="+mn-lt"/>
          <a:ea typeface="+mn-ea"/>
          <a:cs typeface="+mn-cs"/>
        </a:defRPr>
      </a:lvl1pPr>
      <a:lvl2pPr marL="640080" indent="-256032" algn="l" defTabSz="914400" rtl="0" eaLnBrk="1" latinLnBrk="0" hangingPunct="1">
        <a:spcBef>
          <a:spcPct val="20000"/>
        </a:spcBef>
        <a:buSzPct val="60000"/>
        <a:buFont typeface="Wingdings" pitchFamily="2" charset="2"/>
        <a:buChar char=""/>
        <a:defRPr sz="1900" kern="1200">
          <a:solidFill>
            <a:schemeClr val="tx1"/>
          </a:solidFill>
          <a:effectLst>
            <a:outerShdw blurRad="38100" dist="38100" dir="2700000" algn="tl">
              <a:srgbClr val="000000">
                <a:alpha val="43137"/>
              </a:srgbClr>
            </a:outerShdw>
          </a:effectLst>
          <a:latin typeface="+mn-lt"/>
          <a:ea typeface="+mn-ea"/>
          <a:cs typeface="+mn-cs"/>
        </a:defRPr>
      </a:lvl2pPr>
      <a:lvl3pPr marL="1005840" indent="-256032" algn="l" defTabSz="914400" rtl="0" eaLnBrk="1" latinLnBrk="0" hangingPunct="1">
        <a:spcBef>
          <a:spcPct val="20000"/>
        </a:spcBef>
        <a:buSzPct val="60000"/>
        <a:buFont typeface="Wingdings" pitchFamily="2" charset="2"/>
        <a:buChar char=""/>
        <a:defRPr sz="1700" kern="1200">
          <a:solidFill>
            <a:schemeClr val="tx1"/>
          </a:solidFill>
          <a:effectLst>
            <a:outerShdw blurRad="38100" dist="38100" dir="2700000" algn="tl">
              <a:srgbClr val="000000">
                <a:alpha val="43137"/>
              </a:srgbClr>
            </a:outerShdw>
          </a:effectLst>
          <a:latin typeface="+mn-lt"/>
          <a:ea typeface="+mn-ea"/>
          <a:cs typeface="+mn-cs"/>
        </a:defRPr>
      </a:lvl3pPr>
      <a:lvl4pPr marL="1371600" indent="-256032" algn="l" defTabSz="914400" rtl="0" eaLnBrk="1" latinLnBrk="0" hangingPunct="1">
        <a:spcBef>
          <a:spcPct val="20000"/>
        </a:spcBef>
        <a:buSzPct val="60000"/>
        <a:buFont typeface="Wingdings" pitchFamily="2" charset="2"/>
        <a:buChar char=""/>
        <a:defRPr sz="1600" kern="1200">
          <a:solidFill>
            <a:schemeClr val="tx1"/>
          </a:solidFill>
          <a:effectLst>
            <a:outerShdw blurRad="38100" dist="38100" dir="2700000" algn="tl">
              <a:srgbClr val="000000">
                <a:alpha val="43137"/>
              </a:srgbClr>
            </a:outerShdw>
          </a:effectLst>
          <a:latin typeface="+mn-lt"/>
          <a:ea typeface="+mn-ea"/>
          <a:cs typeface="+mn-cs"/>
        </a:defRPr>
      </a:lvl4pPr>
      <a:lvl5pPr marL="1645920" indent="-256032" algn="l" defTabSz="914400" rtl="0" eaLnBrk="1" latinLnBrk="0" hangingPunct="1">
        <a:spcBef>
          <a:spcPct val="20000"/>
        </a:spcBef>
        <a:buSzPct val="60000"/>
        <a:buFont typeface="Wingdings" pitchFamily="2" charset="2"/>
        <a:buChar char=""/>
        <a:defRPr sz="1500" kern="1200">
          <a:solidFill>
            <a:schemeClr val="tx1"/>
          </a:solidFill>
          <a:effectLst>
            <a:outerShdw blurRad="38100" dist="38100" dir="2700000" algn="tl">
              <a:srgbClr val="000000">
                <a:alpha val="43137"/>
              </a:srgbClr>
            </a:outerShdw>
          </a:effectLst>
          <a:latin typeface="+mn-lt"/>
          <a:ea typeface="+mn-ea"/>
          <a:cs typeface="+mn-cs"/>
        </a:defRPr>
      </a:lvl5pPr>
      <a:lvl6pPr marL="196596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6pPr>
      <a:lvl7pPr marL="224028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7pPr>
      <a:lvl8pPr marL="251460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8pPr>
      <a:lvl9pPr marL="283464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7.xml"/><Relationship Id="rId2" Type="http://schemas.openxmlformats.org/officeDocument/2006/relationships/diagramData" Target="../diagrams/data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idx="4294967295"/>
          </p:nvPr>
        </p:nvSpPr>
        <p:spPr>
          <a:xfrm>
            <a:off x="351691" y="547076"/>
            <a:ext cx="8342923" cy="5724770"/>
          </a:xfrm>
        </p:spPr>
        <p:txBody>
          <a:bodyPr/>
          <a:lstStyle/>
          <a:p>
            <a:pPr algn="ctr"/>
            <a:r>
              <a:rPr lang="sv-SE" sz="5400" dirty="0" smtClean="0">
                <a:effectLst/>
              </a:rPr>
              <a:t>HOMOFILI SOM KOMMUNIKATIV UTFORDRING</a:t>
            </a:r>
            <a:r>
              <a:rPr lang="sv-SE" sz="5400" dirty="0">
                <a:effectLst/>
              </a:rPr>
              <a:t/>
            </a:r>
            <a:br>
              <a:rPr lang="sv-SE" sz="5400" dirty="0">
                <a:effectLst/>
              </a:rPr>
            </a:br>
            <a:r>
              <a:rPr lang="sv-SE" sz="5400" cap="all" dirty="0" smtClean="0">
                <a:effectLst/>
              </a:rPr>
              <a:t/>
            </a:r>
            <a:br>
              <a:rPr lang="sv-SE" sz="5400" cap="all" dirty="0" smtClean="0">
                <a:effectLst/>
              </a:rPr>
            </a:br>
            <a:r>
              <a:rPr lang="sv-SE" sz="3600" dirty="0" smtClean="0">
                <a:effectLst/>
              </a:rPr>
              <a:t>Olof Edsinger</a:t>
            </a:r>
            <a:br>
              <a:rPr lang="sv-SE" sz="3600" dirty="0" smtClean="0">
                <a:effectLst/>
              </a:rPr>
            </a:br>
            <a:endParaRPr lang="sv-SE" sz="3600" dirty="0">
              <a:effectLst/>
            </a:endParaRPr>
          </a:p>
        </p:txBody>
      </p:sp>
    </p:spTree>
    <p:extLst>
      <p:ext uri="{BB962C8B-B14F-4D97-AF65-F5344CB8AC3E}">
        <p14:creationId xmlns:p14="http://schemas.microsoft.com/office/powerpoint/2010/main" val="423856863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idx="4294967295"/>
          </p:nvPr>
        </p:nvSpPr>
        <p:spPr>
          <a:xfrm>
            <a:off x="351691" y="547076"/>
            <a:ext cx="8342923" cy="5724770"/>
          </a:xfrm>
        </p:spPr>
        <p:txBody>
          <a:bodyPr/>
          <a:lstStyle/>
          <a:p>
            <a:r>
              <a:rPr lang="sv-SE" sz="2800" dirty="0" err="1">
                <a:effectLst/>
              </a:rPr>
              <a:t>Egnede</a:t>
            </a:r>
            <a:r>
              <a:rPr lang="sv-SE" sz="2800" dirty="0">
                <a:effectLst/>
              </a:rPr>
              <a:t> </a:t>
            </a:r>
            <a:r>
              <a:rPr lang="sv-SE" sz="2800" dirty="0" err="1">
                <a:effectLst/>
              </a:rPr>
              <a:t>handlinger</a:t>
            </a:r>
            <a:r>
              <a:rPr lang="sv-SE" sz="2800" dirty="0">
                <a:effectLst/>
              </a:rPr>
              <a:t> </a:t>
            </a:r>
            <a:r>
              <a:rPr lang="sv-SE" sz="2800" dirty="0" err="1">
                <a:effectLst/>
              </a:rPr>
              <a:t>og</a:t>
            </a:r>
            <a:r>
              <a:rPr lang="sv-SE" sz="2800" dirty="0">
                <a:effectLst/>
              </a:rPr>
              <a:t> </a:t>
            </a:r>
            <a:r>
              <a:rPr lang="sv-SE" sz="2800" dirty="0" err="1">
                <a:effectLst/>
              </a:rPr>
              <a:t>holdninger</a:t>
            </a:r>
            <a:r>
              <a:rPr lang="sv-SE" sz="2800" dirty="0">
                <a:effectLst/>
              </a:rPr>
              <a:t> for den som vil nå fram </a:t>
            </a:r>
            <a:r>
              <a:rPr lang="sv-SE" sz="2800" dirty="0" err="1">
                <a:effectLst/>
              </a:rPr>
              <a:t>til</a:t>
            </a:r>
            <a:r>
              <a:rPr lang="sv-SE" sz="2800" dirty="0">
                <a:effectLst/>
              </a:rPr>
              <a:t> homo- </a:t>
            </a:r>
            <a:r>
              <a:rPr lang="sv-SE" sz="2800" dirty="0" err="1">
                <a:effectLst/>
              </a:rPr>
              <a:t>og</a:t>
            </a:r>
            <a:r>
              <a:rPr lang="sv-SE" sz="2800" dirty="0">
                <a:effectLst/>
              </a:rPr>
              <a:t> </a:t>
            </a:r>
            <a:r>
              <a:rPr lang="sv-SE" sz="2800" dirty="0" err="1">
                <a:effectLst/>
              </a:rPr>
              <a:t>biseksuelle</a:t>
            </a:r>
            <a:r>
              <a:rPr lang="sv-SE" sz="2800" dirty="0">
                <a:effectLst/>
              </a:rPr>
              <a:t> </a:t>
            </a:r>
            <a:r>
              <a:rPr lang="sv-SE" sz="2800" dirty="0" err="1">
                <a:effectLst/>
              </a:rPr>
              <a:t>kirkebesøkende</a:t>
            </a:r>
            <a:r>
              <a:rPr lang="sv-SE" sz="2800" dirty="0">
                <a:effectLst/>
              </a:rPr>
              <a:t> (Wesley Hill)</a:t>
            </a:r>
            <a:br>
              <a:rPr lang="sv-SE" sz="2800" dirty="0">
                <a:effectLst/>
              </a:rPr>
            </a:br>
            <a:r>
              <a:rPr lang="sv-SE" sz="2800" dirty="0">
                <a:effectLst/>
              </a:rPr>
              <a:t> </a:t>
            </a:r>
            <a:br>
              <a:rPr lang="sv-SE" sz="2800" dirty="0">
                <a:effectLst/>
              </a:rPr>
            </a:br>
            <a:r>
              <a:rPr lang="sv-SE" sz="2800" dirty="0">
                <a:effectLst/>
              </a:rPr>
              <a:t>1. </a:t>
            </a:r>
            <a:r>
              <a:rPr lang="sv-SE" sz="2800" dirty="0" err="1">
                <a:effectLst/>
              </a:rPr>
              <a:t>Ikke</a:t>
            </a:r>
            <a:r>
              <a:rPr lang="sv-SE" sz="2800" dirty="0">
                <a:effectLst/>
              </a:rPr>
              <a:t> </a:t>
            </a:r>
            <a:r>
              <a:rPr lang="sv-SE" sz="2800" dirty="0" err="1">
                <a:effectLst/>
              </a:rPr>
              <a:t>undervurder</a:t>
            </a:r>
            <a:r>
              <a:rPr lang="sv-SE" sz="2800" dirty="0">
                <a:effectLst/>
              </a:rPr>
              <a:t> de små </a:t>
            </a:r>
            <a:r>
              <a:rPr lang="sv-SE" sz="2800" dirty="0" err="1">
                <a:effectLst/>
              </a:rPr>
              <a:t>gestene</a:t>
            </a:r>
            <a:r>
              <a:rPr lang="sv-SE" sz="2800" dirty="0">
                <a:effectLst/>
              </a:rPr>
              <a:t>.</a:t>
            </a:r>
            <a:br>
              <a:rPr lang="sv-SE" sz="2800" dirty="0">
                <a:effectLst/>
              </a:rPr>
            </a:br>
            <a:r>
              <a:rPr lang="sv-SE" sz="2800" dirty="0">
                <a:effectLst/>
              </a:rPr>
              <a:t>2. </a:t>
            </a:r>
            <a:r>
              <a:rPr lang="sv-SE" sz="2800" dirty="0" err="1">
                <a:effectLst/>
              </a:rPr>
              <a:t>Spekuler</a:t>
            </a:r>
            <a:r>
              <a:rPr lang="sv-SE" sz="2800" dirty="0">
                <a:effectLst/>
              </a:rPr>
              <a:t> </a:t>
            </a:r>
            <a:r>
              <a:rPr lang="sv-SE" sz="2800" dirty="0" err="1">
                <a:effectLst/>
              </a:rPr>
              <a:t>ikke</a:t>
            </a:r>
            <a:r>
              <a:rPr lang="sv-SE" sz="2800" dirty="0">
                <a:effectLst/>
              </a:rPr>
              <a:t> i </a:t>
            </a:r>
            <a:r>
              <a:rPr lang="sv-SE" sz="2800" dirty="0" err="1">
                <a:effectLst/>
              </a:rPr>
              <a:t>årsakene</a:t>
            </a:r>
            <a:r>
              <a:rPr lang="sv-SE" sz="2800" dirty="0">
                <a:effectLst/>
              </a:rPr>
              <a:t> </a:t>
            </a:r>
            <a:r>
              <a:rPr lang="sv-SE" sz="2800" dirty="0" err="1">
                <a:effectLst/>
              </a:rPr>
              <a:t>til</a:t>
            </a:r>
            <a:r>
              <a:rPr lang="sv-SE" sz="2800" dirty="0">
                <a:effectLst/>
              </a:rPr>
              <a:t> et individs </a:t>
            </a:r>
            <a:r>
              <a:rPr lang="sv-SE" sz="2800" dirty="0" err="1">
                <a:effectLst/>
              </a:rPr>
              <a:t>seksuelle</a:t>
            </a:r>
            <a:r>
              <a:rPr lang="sv-SE" sz="2800" dirty="0">
                <a:effectLst/>
              </a:rPr>
              <a:t> </a:t>
            </a:r>
            <a:r>
              <a:rPr lang="sv-SE" sz="2800" dirty="0" err="1">
                <a:effectLst/>
              </a:rPr>
              <a:t>legning</a:t>
            </a:r>
            <a:r>
              <a:rPr lang="sv-SE" sz="2800" dirty="0">
                <a:effectLst/>
              </a:rPr>
              <a:t>.</a:t>
            </a:r>
            <a:br>
              <a:rPr lang="sv-SE" sz="2800" dirty="0">
                <a:effectLst/>
              </a:rPr>
            </a:br>
            <a:r>
              <a:rPr lang="sv-SE" sz="2800" dirty="0">
                <a:effectLst/>
              </a:rPr>
              <a:t>3. </a:t>
            </a:r>
            <a:r>
              <a:rPr lang="sv-SE" sz="2800" dirty="0" err="1">
                <a:effectLst/>
              </a:rPr>
              <a:t>Erkjenn</a:t>
            </a:r>
            <a:r>
              <a:rPr lang="sv-SE" sz="2800" dirty="0">
                <a:effectLst/>
              </a:rPr>
              <a:t> at </a:t>
            </a:r>
            <a:r>
              <a:rPr lang="sv-SE" sz="2800" dirty="0" err="1">
                <a:effectLst/>
              </a:rPr>
              <a:t>seksualiteten</a:t>
            </a:r>
            <a:r>
              <a:rPr lang="sv-SE" sz="2800" dirty="0">
                <a:effectLst/>
              </a:rPr>
              <a:t> </a:t>
            </a:r>
            <a:r>
              <a:rPr lang="sv-SE" sz="2800" dirty="0" err="1">
                <a:effectLst/>
              </a:rPr>
              <a:t>påvirker</a:t>
            </a:r>
            <a:r>
              <a:rPr lang="sv-SE" sz="2800" dirty="0">
                <a:effectLst/>
              </a:rPr>
              <a:t> hele livet, både for hetero- </a:t>
            </a:r>
            <a:r>
              <a:rPr lang="sv-SE" sz="2800" dirty="0" err="1">
                <a:effectLst/>
              </a:rPr>
              <a:t>og</a:t>
            </a:r>
            <a:r>
              <a:rPr lang="sv-SE" sz="2800" dirty="0">
                <a:effectLst/>
              </a:rPr>
              <a:t> </a:t>
            </a:r>
            <a:r>
              <a:rPr lang="sv-SE" sz="2800" dirty="0" err="1">
                <a:effectLst/>
              </a:rPr>
              <a:t>homoseksuelle</a:t>
            </a:r>
            <a:r>
              <a:rPr lang="sv-SE" sz="2800" dirty="0">
                <a:effectLst/>
              </a:rPr>
              <a:t>.</a:t>
            </a:r>
            <a:br>
              <a:rPr lang="sv-SE" sz="2800" dirty="0">
                <a:effectLst/>
              </a:rPr>
            </a:br>
            <a:r>
              <a:rPr lang="sv-SE" sz="2800" dirty="0">
                <a:effectLst/>
              </a:rPr>
              <a:t>4. </a:t>
            </a:r>
            <a:r>
              <a:rPr lang="sv-SE" sz="2800" dirty="0" err="1">
                <a:effectLst/>
              </a:rPr>
              <a:t>Vær</a:t>
            </a:r>
            <a:r>
              <a:rPr lang="sv-SE" sz="2800" dirty="0">
                <a:effectLst/>
              </a:rPr>
              <a:t> klar over at </a:t>
            </a:r>
            <a:r>
              <a:rPr lang="sv-SE" sz="2800" dirty="0" err="1">
                <a:effectLst/>
              </a:rPr>
              <a:t>seksualiteten</a:t>
            </a:r>
            <a:r>
              <a:rPr lang="sv-SE" sz="2800" dirty="0">
                <a:effectLst/>
              </a:rPr>
              <a:t> </a:t>
            </a:r>
            <a:r>
              <a:rPr lang="sv-SE" sz="2800" dirty="0" err="1">
                <a:effectLst/>
              </a:rPr>
              <a:t>ikke</a:t>
            </a:r>
            <a:r>
              <a:rPr lang="sv-SE" sz="2800" dirty="0">
                <a:effectLst/>
              </a:rPr>
              <a:t> </a:t>
            </a:r>
            <a:r>
              <a:rPr lang="sv-SE" sz="2800" dirty="0" err="1">
                <a:effectLst/>
              </a:rPr>
              <a:t>forjener</a:t>
            </a:r>
            <a:r>
              <a:rPr lang="sv-SE" sz="2800" dirty="0">
                <a:effectLst/>
              </a:rPr>
              <a:t> å </a:t>
            </a:r>
            <a:r>
              <a:rPr lang="sv-SE" sz="2800" dirty="0" err="1">
                <a:effectLst/>
              </a:rPr>
              <a:t>definere</a:t>
            </a:r>
            <a:r>
              <a:rPr lang="sv-SE" sz="2800" dirty="0">
                <a:effectLst/>
              </a:rPr>
              <a:t> hele identiteten </a:t>
            </a:r>
            <a:r>
              <a:rPr lang="sv-SE" sz="2800" dirty="0" err="1">
                <a:effectLst/>
              </a:rPr>
              <a:t>til</a:t>
            </a:r>
            <a:r>
              <a:rPr lang="sv-SE" sz="2800" dirty="0">
                <a:effectLst/>
              </a:rPr>
              <a:t> en person.</a:t>
            </a:r>
            <a:br>
              <a:rPr lang="sv-SE" sz="2800" dirty="0">
                <a:effectLst/>
              </a:rPr>
            </a:br>
            <a:r>
              <a:rPr lang="sv-SE" sz="2800" dirty="0">
                <a:effectLst/>
              </a:rPr>
              <a:t>5. Ta </a:t>
            </a:r>
            <a:r>
              <a:rPr lang="sv-SE" sz="2800" dirty="0" err="1">
                <a:effectLst/>
              </a:rPr>
              <a:t>risikoen</a:t>
            </a:r>
            <a:r>
              <a:rPr lang="sv-SE" sz="2800" dirty="0">
                <a:effectLst/>
              </a:rPr>
              <a:t> med å </a:t>
            </a:r>
            <a:r>
              <a:rPr lang="sv-SE" sz="2800" dirty="0" err="1">
                <a:effectLst/>
              </a:rPr>
              <a:t>snakke</a:t>
            </a:r>
            <a:r>
              <a:rPr lang="sv-SE" sz="2800" dirty="0">
                <a:effectLst/>
              </a:rPr>
              <a:t> om </a:t>
            </a:r>
            <a:r>
              <a:rPr lang="sv-SE" sz="2800" dirty="0" err="1">
                <a:effectLst/>
              </a:rPr>
              <a:t>homoseksualitet</a:t>
            </a:r>
            <a:r>
              <a:rPr lang="sv-SE" sz="2800" dirty="0" smtClean="0">
                <a:effectLst/>
              </a:rPr>
              <a:t>.</a:t>
            </a:r>
            <a:br>
              <a:rPr lang="sv-SE" sz="2800" dirty="0" smtClean="0">
                <a:effectLst/>
              </a:rPr>
            </a:br>
            <a:endParaRPr lang="sv-SE" sz="2800" dirty="0">
              <a:effectLst/>
            </a:endParaRPr>
          </a:p>
        </p:txBody>
      </p:sp>
    </p:spTree>
    <p:extLst>
      <p:ext uri="{BB962C8B-B14F-4D97-AF65-F5344CB8AC3E}">
        <p14:creationId xmlns:p14="http://schemas.microsoft.com/office/powerpoint/2010/main" val="1270983997"/>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idx="4294967295"/>
          </p:nvPr>
        </p:nvSpPr>
        <p:spPr>
          <a:xfrm>
            <a:off x="351691" y="547076"/>
            <a:ext cx="8342923" cy="5724770"/>
          </a:xfrm>
        </p:spPr>
        <p:txBody>
          <a:bodyPr/>
          <a:lstStyle/>
          <a:p>
            <a:r>
              <a:rPr lang="sv-SE" sz="2800" dirty="0">
                <a:effectLst/>
              </a:rPr>
              <a:t>6. Våg å gå i </a:t>
            </a:r>
            <a:r>
              <a:rPr lang="sv-SE" sz="2800" dirty="0" err="1">
                <a:effectLst/>
              </a:rPr>
              <a:t>ærlige</a:t>
            </a:r>
            <a:r>
              <a:rPr lang="sv-SE" sz="2800" dirty="0">
                <a:effectLst/>
              </a:rPr>
              <a:t> </a:t>
            </a:r>
            <a:r>
              <a:rPr lang="sv-SE" sz="2800" dirty="0" err="1">
                <a:effectLst/>
              </a:rPr>
              <a:t>og</a:t>
            </a:r>
            <a:r>
              <a:rPr lang="sv-SE" sz="2800" dirty="0">
                <a:effectLst/>
              </a:rPr>
              <a:t> </a:t>
            </a:r>
            <a:r>
              <a:rPr lang="sv-SE" sz="2800" dirty="0" err="1">
                <a:effectLst/>
              </a:rPr>
              <a:t>sannhetssøkende</a:t>
            </a:r>
            <a:r>
              <a:rPr lang="sv-SE" sz="2800" dirty="0">
                <a:effectLst/>
              </a:rPr>
              <a:t> </a:t>
            </a:r>
            <a:r>
              <a:rPr lang="sv-SE" sz="2800" dirty="0" err="1">
                <a:effectLst/>
              </a:rPr>
              <a:t>nærkamper</a:t>
            </a:r>
            <a:r>
              <a:rPr lang="sv-SE" sz="2800" dirty="0">
                <a:effectLst/>
              </a:rPr>
              <a:t> med Skriften.</a:t>
            </a:r>
            <a:br>
              <a:rPr lang="sv-SE" sz="2800" dirty="0">
                <a:effectLst/>
              </a:rPr>
            </a:br>
            <a:r>
              <a:rPr lang="sv-SE" sz="2800" dirty="0">
                <a:effectLst/>
              </a:rPr>
              <a:t>7. </a:t>
            </a:r>
            <a:r>
              <a:rPr lang="sv-SE" sz="2800" dirty="0" err="1">
                <a:effectLst/>
              </a:rPr>
              <a:t>Erkjenn</a:t>
            </a:r>
            <a:r>
              <a:rPr lang="sv-SE" sz="2800" dirty="0">
                <a:effectLst/>
              </a:rPr>
              <a:t> </a:t>
            </a:r>
            <a:r>
              <a:rPr lang="sv-SE" sz="2800" dirty="0" err="1">
                <a:effectLst/>
              </a:rPr>
              <a:t>og</a:t>
            </a:r>
            <a:r>
              <a:rPr lang="sv-SE" sz="2800" dirty="0">
                <a:effectLst/>
              </a:rPr>
              <a:t> </a:t>
            </a:r>
            <a:r>
              <a:rPr lang="sv-SE" sz="2800" dirty="0" err="1">
                <a:effectLst/>
              </a:rPr>
              <a:t>forsøk</a:t>
            </a:r>
            <a:r>
              <a:rPr lang="sv-SE" sz="2800" dirty="0">
                <a:effectLst/>
              </a:rPr>
              <a:t> å </a:t>
            </a:r>
            <a:r>
              <a:rPr lang="sv-SE" sz="2800" dirty="0" err="1">
                <a:effectLst/>
              </a:rPr>
              <a:t>sette</a:t>
            </a:r>
            <a:r>
              <a:rPr lang="sv-SE" sz="2800" dirty="0">
                <a:effectLst/>
              </a:rPr>
              <a:t> deg </a:t>
            </a:r>
            <a:r>
              <a:rPr lang="sv-SE" sz="2800" dirty="0" err="1">
                <a:effectLst/>
              </a:rPr>
              <a:t>inn</a:t>
            </a:r>
            <a:r>
              <a:rPr lang="sv-SE" sz="2800" dirty="0">
                <a:effectLst/>
              </a:rPr>
              <a:t> i den </a:t>
            </a:r>
            <a:r>
              <a:rPr lang="sv-SE" sz="2800" dirty="0" err="1">
                <a:effectLst/>
              </a:rPr>
              <a:t>smerte</a:t>
            </a:r>
            <a:r>
              <a:rPr lang="sv-SE" sz="2800" dirty="0">
                <a:effectLst/>
              </a:rPr>
              <a:t>, den </a:t>
            </a:r>
            <a:r>
              <a:rPr lang="sv-SE" sz="2800" dirty="0" err="1">
                <a:effectLst/>
              </a:rPr>
              <a:t>ensomhet</a:t>
            </a:r>
            <a:r>
              <a:rPr lang="sv-SE" sz="2800" dirty="0">
                <a:effectLst/>
              </a:rPr>
              <a:t> </a:t>
            </a:r>
            <a:r>
              <a:rPr lang="sv-SE" sz="2800" dirty="0" err="1">
                <a:effectLst/>
              </a:rPr>
              <a:t>og</a:t>
            </a:r>
            <a:r>
              <a:rPr lang="sv-SE" sz="2800" dirty="0">
                <a:effectLst/>
              </a:rPr>
              <a:t> de </a:t>
            </a:r>
            <a:r>
              <a:rPr lang="sv-SE" sz="2800" dirty="0" err="1">
                <a:effectLst/>
              </a:rPr>
              <a:t>fristelser</a:t>
            </a:r>
            <a:r>
              <a:rPr lang="sv-SE" sz="2800" dirty="0">
                <a:effectLst/>
              </a:rPr>
              <a:t> som ligger i å </a:t>
            </a:r>
            <a:r>
              <a:rPr lang="sv-SE" sz="2800" dirty="0" err="1">
                <a:effectLst/>
              </a:rPr>
              <a:t>ufrivillig</a:t>
            </a:r>
            <a:r>
              <a:rPr lang="sv-SE" sz="2800" dirty="0">
                <a:effectLst/>
              </a:rPr>
              <a:t> leve som singel i en </a:t>
            </a:r>
            <a:r>
              <a:rPr lang="sv-SE" sz="2800" dirty="0" err="1">
                <a:effectLst/>
              </a:rPr>
              <a:t>sexfiksert</a:t>
            </a:r>
            <a:r>
              <a:rPr lang="sv-SE" sz="2800" dirty="0">
                <a:effectLst/>
              </a:rPr>
              <a:t> tid.</a:t>
            </a:r>
            <a:br>
              <a:rPr lang="sv-SE" sz="2800" dirty="0">
                <a:effectLst/>
              </a:rPr>
            </a:br>
            <a:r>
              <a:rPr lang="sv-SE" sz="2800" dirty="0">
                <a:effectLst/>
              </a:rPr>
              <a:t>8. </a:t>
            </a:r>
            <a:r>
              <a:rPr lang="sv-SE" sz="2800" dirty="0" err="1">
                <a:effectLst/>
              </a:rPr>
              <a:t>Forsøk</a:t>
            </a:r>
            <a:r>
              <a:rPr lang="sv-SE" sz="2800" dirty="0">
                <a:effectLst/>
              </a:rPr>
              <a:t> å </a:t>
            </a:r>
            <a:r>
              <a:rPr lang="sv-SE" sz="2800" dirty="0" err="1">
                <a:effectLst/>
              </a:rPr>
              <a:t>tenke</a:t>
            </a:r>
            <a:r>
              <a:rPr lang="sv-SE" sz="2800" dirty="0">
                <a:effectLst/>
              </a:rPr>
              <a:t> deg </a:t>
            </a:r>
            <a:r>
              <a:rPr lang="sv-SE" sz="2800" dirty="0" err="1">
                <a:effectLst/>
              </a:rPr>
              <a:t>og</a:t>
            </a:r>
            <a:r>
              <a:rPr lang="sv-SE" sz="2800" dirty="0">
                <a:effectLst/>
              </a:rPr>
              <a:t> </a:t>
            </a:r>
            <a:r>
              <a:rPr lang="sv-SE" sz="2800" dirty="0" err="1">
                <a:effectLst/>
              </a:rPr>
              <a:t>skape</a:t>
            </a:r>
            <a:r>
              <a:rPr lang="sv-SE" sz="2800" dirty="0">
                <a:effectLst/>
              </a:rPr>
              <a:t> </a:t>
            </a:r>
            <a:r>
              <a:rPr lang="sv-SE" sz="2800" dirty="0" err="1">
                <a:effectLst/>
              </a:rPr>
              <a:t>møteplasser</a:t>
            </a:r>
            <a:r>
              <a:rPr lang="sv-SE" sz="2800" dirty="0">
                <a:effectLst/>
              </a:rPr>
              <a:t> </a:t>
            </a:r>
            <a:r>
              <a:rPr lang="sv-SE" sz="2800" dirty="0" err="1">
                <a:effectLst/>
              </a:rPr>
              <a:t>der</a:t>
            </a:r>
            <a:r>
              <a:rPr lang="sv-SE" sz="2800" dirty="0">
                <a:effectLst/>
              </a:rPr>
              <a:t> </a:t>
            </a:r>
            <a:r>
              <a:rPr lang="sv-SE" sz="2800" dirty="0" err="1">
                <a:effectLst/>
              </a:rPr>
              <a:t>single</a:t>
            </a:r>
            <a:r>
              <a:rPr lang="sv-SE" sz="2800" dirty="0">
                <a:effectLst/>
              </a:rPr>
              <a:t> kan bygge </a:t>
            </a:r>
            <a:r>
              <a:rPr lang="sv-SE" sz="2800" dirty="0" err="1">
                <a:effectLst/>
              </a:rPr>
              <a:t>sterke</a:t>
            </a:r>
            <a:r>
              <a:rPr lang="sv-SE" sz="2800" dirty="0">
                <a:effectLst/>
              </a:rPr>
              <a:t> </a:t>
            </a:r>
            <a:r>
              <a:rPr lang="sv-SE" sz="2800" dirty="0" err="1">
                <a:effectLst/>
              </a:rPr>
              <a:t>og</a:t>
            </a:r>
            <a:r>
              <a:rPr lang="sv-SE" sz="2800" dirty="0">
                <a:effectLst/>
              </a:rPr>
              <a:t> gode </a:t>
            </a:r>
            <a:r>
              <a:rPr lang="sv-SE" sz="2800" dirty="0" err="1">
                <a:effectLst/>
              </a:rPr>
              <a:t>vennskapsbånd</a:t>
            </a:r>
            <a:r>
              <a:rPr lang="sv-SE" sz="2800" dirty="0">
                <a:effectLst/>
              </a:rPr>
              <a:t>, </a:t>
            </a:r>
            <a:r>
              <a:rPr lang="sv-SE" sz="2800" dirty="0" err="1">
                <a:effectLst/>
              </a:rPr>
              <a:t>uten</a:t>
            </a:r>
            <a:r>
              <a:rPr lang="sv-SE" sz="2800" dirty="0">
                <a:effectLst/>
              </a:rPr>
              <a:t> at målet </a:t>
            </a:r>
            <a:r>
              <a:rPr lang="sv-SE" sz="2800" dirty="0" err="1">
                <a:effectLst/>
              </a:rPr>
              <a:t>behøver</a:t>
            </a:r>
            <a:r>
              <a:rPr lang="sv-SE" sz="2800" dirty="0">
                <a:effectLst/>
              </a:rPr>
              <a:t> å </a:t>
            </a:r>
            <a:r>
              <a:rPr lang="sv-SE" sz="2800" dirty="0" err="1">
                <a:effectLst/>
              </a:rPr>
              <a:t>være</a:t>
            </a:r>
            <a:r>
              <a:rPr lang="sv-SE" sz="2800" dirty="0">
                <a:effectLst/>
              </a:rPr>
              <a:t> å finne en </a:t>
            </a:r>
            <a:r>
              <a:rPr lang="sv-SE" sz="2800" dirty="0" err="1">
                <a:effectLst/>
              </a:rPr>
              <a:t>fremtidig</a:t>
            </a:r>
            <a:r>
              <a:rPr lang="sv-SE" sz="2800" dirty="0">
                <a:effectLst/>
              </a:rPr>
              <a:t> partner.</a:t>
            </a:r>
            <a:br>
              <a:rPr lang="sv-SE" sz="2800" dirty="0">
                <a:effectLst/>
              </a:rPr>
            </a:br>
            <a:r>
              <a:rPr lang="sv-SE" sz="2800" dirty="0">
                <a:effectLst/>
              </a:rPr>
              <a:t>9. Ta vare på det bidrag som kan </a:t>
            </a:r>
            <a:r>
              <a:rPr lang="sv-SE" sz="2800" dirty="0" err="1">
                <a:effectLst/>
              </a:rPr>
              <a:t>komme</a:t>
            </a:r>
            <a:r>
              <a:rPr lang="sv-SE" sz="2800" dirty="0">
                <a:effectLst/>
              </a:rPr>
              <a:t> </a:t>
            </a:r>
            <a:r>
              <a:rPr lang="sv-SE" sz="2800" dirty="0" err="1">
                <a:effectLst/>
              </a:rPr>
              <a:t>kirken</a:t>
            </a:r>
            <a:r>
              <a:rPr lang="sv-SE" sz="2800" dirty="0">
                <a:effectLst/>
              </a:rPr>
              <a:t> </a:t>
            </a:r>
            <a:r>
              <a:rPr lang="sv-SE" sz="2800" dirty="0" err="1">
                <a:effectLst/>
              </a:rPr>
              <a:t>til</a:t>
            </a:r>
            <a:r>
              <a:rPr lang="sv-SE" sz="2800" dirty="0">
                <a:effectLst/>
              </a:rPr>
              <a:t> del </a:t>
            </a:r>
            <a:r>
              <a:rPr lang="sv-SE" sz="2800" dirty="0" err="1">
                <a:effectLst/>
              </a:rPr>
              <a:t>gjennom</a:t>
            </a:r>
            <a:r>
              <a:rPr lang="sv-SE" sz="2800" dirty="0">
                <a:effectLst/>
              </a:rPr>
              <a:t> homo- </a:t>
            </a:r>
            <a:r>
              <a:rPr lang="sv-SE" sz="2800" dirty="0" err="1">
                <a:effectLst/>
              </a:rPr>
              <a:t>og</a:t>
            </a:r>
            <a:r>
              <a:rPr lang="sv-SE" sz="2800" dirty="0">
                <a:effectLst/>
              </a:rPr>
              <a:t> </a:t>
            </a:r>
            <a:r>
              <a:rPr lang="sv-SE" sz="2800" dirty="0" err="1">
                <a:effectLst/>
              </a:rPr>
              <a:t>biseksuelle</a:t>
            </a:r>
            <a:r>
              <a:rPr lang="sv-SE" sz="2800" dirty="0">
                <a:effectLst/>
              </a:rPr>
              <a:t> som vil leve i </a:t>
            </a:r>
            <a:r>
              <a:rPr lang="sv-SE" sz="2800" dirty="0" err="1">
                <a:effectLst/>
              </a:rPr>
              <a:t>troskap</a:t>
            </a:r>
            <a:r>
              <a:rPr lang="sv-SE" sz="2800" dirty="0">
                <a:effectLst/>
              </a:rPr>
              <a:t> mot Skriften</a:t>
            </a:r>
            <a:r>
              <a:rPr lang="sv-SE" sz="2800" dirty="0" smtClean="0">
                <a:effectLst/>
              </a:rPr>
              <a:t>.</a:t>
            </a:r>
            <a:r>
              <a:rPr lang="sv-SE" sz="2800" dirty="0">
                <a:effectLst/>
              </a:rPr>
              <a:t/>
            </a:r>
            <a:br>
              <a:rPr lang="sv-SE" sz="2800" dirty="0">
                <a:effectLst/>
              </a:rPr>
            </a:br>
            <a:endParaRPr lang="sv-SE" sz="2800" dirty="0">
              <a:effectLst/>
            </a:endParaRPr>
          </a:p>
        </p:txBody>
      </p:sp>
    </p:spTree>
    <p:extLst>
      <p:ext uri="{BB962C8B-B14F-4D97-AF65-F5344CB8AC3E}">
        <p14:creationId xmlns:p14="http://schemas.microsoft.com/office/powerpoint/2010/main" val="1270983997"/>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idx="4294967295"/>
          </p:nvPr>
        </p:nvSpPr>
        <p:spPr>
          <a:xfrm>
            <a:off x="351691" y="547076"/>
            <a:ext cx="8342923" cy="5724770"/>
          </a:xfrm>
        </p:spPr>
        <p:txBody>
          <a:bodyPr/>
          <a:lstStyle/>
          <a:p>
            <a:r>
              <a:rPr lang="sv-SE" sz="2800" dirty="0" smtClean="0">
                <a:effectLst/>
              </a:rPr>
              <a:t>10</a:t>
            </a:r>
            <a:r>
              <a:rPr lang="sv-SE" sz="2800" dirty="0">
                <a:effectLst/>
              </a:rPr>
              <a:t>. </a:t>
            </a:r>
            <a:r>
              <a:rPr lang="sv-SE" sz="2800" dirty="0" err="1">
                <a:effectLst/>
              </a:rPr>
              <a:t>Ikke</a:t>
            </a:r>
            <a:r>
              <a:rPr lang="sv-SE" sz="2800" dirty="0">
                <a:effectLst/>
              </a:rPr>
              <a:t> </a:t>
            </a:r>
            <a:r>
              <a:rPr lang="sv-SE" sz="2800" dirty="0" err="1">
                <a:effectLst/>
              </a:rPr>
              <a:t>fokuser</a:t>
            </a:r>
            <a:r>
              <a:rPr lang="sv-SE" sz="2800" dirty="0">
                <a:effectLst/>
              </a:rPr>
              <a:t> for </a:t>
            </a:r>
            <a:r>
              <a:rPr lang="sv-SE" sz="2800" dirty="0" err="1">
                <a:effectLst/>
              </a:rPr>
              <a:t>mye</a:t>
            </a:r>
            <a:r>
              <a:rPr lang="sv-SE" sz="2800" dirty="0">
                <a:effectLst/>
              </a:rPr>
              <a:t> på ”gay </a:t>
            </a:r>
            <a:r>
              <a:rPr lang="sv-SE" sz="2800" dirty="0" err="1">
                <a:effectLst/>
              </a:rPr>
              <a:t>ministry</a:t>
            </a:r>
            <a:r>
              <a:rPr lang="sv-SE" sz="2800" dirty="0">
                <a:effectLst/>
              </a:rPr>
              <a:t>”: bygg </a:t>
            </a:r>
            <a:r>
              <a:rPr lang="sv-SE" sz="2800" dirty="0" err="1">
                <a:effectLst/>
              </a:rPr>
              <a:t>forsamling</a:t>
            </a:r>
            <a:r>
              <a:rPr lang="sv-SE" sz="2800" dirty="0">
                <a:effectLst/>
              </a:rPr>
              <a:t>, </a:t>
            </a:r>
            <a:r>
              <a:rPr lang="sv-SE" sz="2800" dirty="0" err="1">
                <a:effectLst/>
              </a:rPr>
              <a:t>forkynn</a:t>
            </a:r>
            <a:r>
              <a:rPr lang="sv-SE" sz="2800" dirty="0">
                <a:effectLst/>
              </a:rPr>
              <a:t> evangeliet </a:t>
            </a:r>
            <a:r>
              <a:rPr lang="sv-SE" sz="2800" dirty="0" err="1">
                <a:effectLst/>
              </a:rPr>
              <a:t>og</a:t>
            </a:r>
            <a:r>
              <a:rPr lang="sv-SE" sz="2800" dirty="0">
                <a:effectLst/>
              </a:rPr>
              <a:t> </a:t>
            </a:r>
            <a:r>
              <a:rPr lang="sv-SE" sz="2800" dirty="0" err="1">
                <a:effectLst/>
              </a:rPr>
              <a:t>snakk</a:t>
            </a:r>
            <a:r>
              <a:rPr lang="sv-SE" sz="2800" dirty="0">
                <a:effectLst/>
              </a:rPr>
              <a:t> om </a:t>
            </a:r>
            <a:r>
              <a:rPr lang="sv-SE" sz="2800" dirty="0" err="1">
                <a:effectLst/>
              </a:rPr>
              <a:t>disippellivets</a:t>
            </a:r>
            <a:r>
              <a:rPr lang="sv-SE" sz="2800" dirty="0">
                <a:effectLst/>
              </a:rPr>
              <a:t> </a:t>
            </a:r>
            <a:r>
              <a:rPr lang="sv-SE" sz="2800" dirty="0" smtClean="0">
                <a:effectLst/>
              </a:rPr>
              <a:t>krav.</a:t>
            </a:r>
            <a:br>
              <a:rPr lang="sv-SE" sz="2800" dirty="0" smtClean="0">
                <a:effectLst/>
              </a:rPr>
            </a:br>
            <a:r>
              <a:rPr lang="sv-SE" sz="2800" dirty="0">
                <a:effectLst/>
              </a:rPr>
              <a:t/>
            </a:r>
            <a:br>
              <a:rPr lang="sv-SE" sz="2800" dirty="0">
                <a:effectLst/>
              </a:rPr>
            </a:br>
            <a:r>
              <a:rPr lang="sv-SE" sz="2800" dirty="0">
                <a:effectLst/>
              </a:rPr>
              <a:t>Se vidare </a:t>
            </a:r>
            <a:r>
              <a:rPr lang="sv-SE" sz="2800" dirty="0" err="1">
                <a:effectLst/>
              </a:rPr>
              <a:t>spiritualfriendship.org</a:t>
            </a:r>
            <a:r>
              <a:rPr lang="sv-SE" sz="2800" dirty="0">
                <a:effectLst/>
              </a:rPr>
              <a:t/>
            </a:r>
            <a:br>
              <a:rPr lang="sv-SE" sz="2800" dirty="0">
                <a:effectLst/>
              </a:rPr>
            </a:br>
            <a:r>
              <a:rPr lang="sv-SE" sz="2800" dirty="0">
                <a:effectLst/>
              </a:rPr>
              <a:t>Se även </a:t>
            </a:r>
            <a:r>
              <a:rPr lang="sv-SE" sz="2800" dirty="0" err="1">
                <a:effectLst/>
              </a:rPr>
              <a:t>compassionwithoutcompromise.com</a:t>
            </a:r>
            <a:r>
              <a:rPr lang="sv-SE" sz="2800" dirty="0">
                <a:effectLst/>
              </a:rPr>
              <a:t/>
            </a:r>
            <a:br>
              <a:rPr lang="sv-SE" sz="2800" dirty="0">
                <a:effectLst/>
              </a:rPr>
            </a:br>
            <a:r>
              <a:rPr lang="sv-SE" sz="2800" dirty="0" smtClean="0">
                <a:effectLst/>
              </a:rPr>
              <a:t/>
            </a:r>
            <a:br>
              <a:rPr lang="sv-SE" sz="2800" dirty="0" smtClean="0">
                <a:effectLst/>
              </a:rPr>
            </a:br>
            <a:r>
              <a:rPr lang="sv-SE" sz="2800" dirty="0" smtClean="0">
                <a:effectLst/>
              </a:rPr>
              <a:t/>
            </a:r>
            <a:br>
              <a:rPr lang="sv-SE" sz="2800" dirty="0" smtClean="0">
                <a:effectLst/>
              </a:rPr>
            </a:br>
            <a:r>
              <a:rPr lang="sv-SE" sz="2800" dirty="0">
                <a:effectLst/>
              </a:rPr>
              <a:t/>
            </a:r>
            <a:br>
              <a:rPr lang="sv-SE" sz="2800" dirty="0">
                <a:effectLst/>
              </a:rPr>
            </a:br>
            <a:endParaRPr lang="sv-SE" sz="2800" dirty="0">
              <a:effectLst/>
            </a:endParaRPr>
          </a:p>
        </p:txBody>
      </p:sp>
    </p:spTree>
    <p:extLst>
      <p:ext uri="{BB962C8B-B14F-4D97-AF65-F5344CB8AC3E}">
        <p14:creationId xmlns:p14="http://schemas.microsoft.com/office/powerpoint/2010/main" val="2482825292"/>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idx="4294967295"/>
          </p:nvPr>
        </p:nvSpPr>
        <p:spPr>
          <a:xfrm>
            <a:off x="351691" y="547076"/>
            <a:ext cx="8342923" cy="5724770"/>
          </a:xfrm>
        </p:spPr>
        <p:txBody>
          <a:bodyPr/>
          <a:lstStyle/>
          <a:p>
            <a:pPr algn="ctr"/>
            <a:r>
              <a:rPr lang="sv-SE" sz="2800" dirty="0" err="1" smtClean="0">
                <a:effectLst/>
              </a:rPr>
              <a:t>Äktenskap.info</a:t>
            </a:r>
            <a:r>
              <a:rPr lang="sv-SE" sz="2800" dirty="0" smtClean="0">
                <a:effectLst/>
              </a:rPr>
              <a:t/>
            </a:r>
            <a:br>
              <a:rPr lang="sv-SE" sz="2800" dirty="0" smtClean="0">
                <a:effectLst/>
              </a:rPr>
            </a:br>
            <a:r>
              <a:rPr lang="sv-SE" sz="2800" dirty="0" smtClean="0">
                <a:effectLst/>
              </a:rPr>
              <a:t/>
            </a:r>
            <a:br>
              <a:rPr lang="sv-SE" sz="2800" dirty="0" smtClean="0">
                <a:effectLst/>
              </a:rPr>
            </a:br>
            <a:r>
              <a:rPr lang="sv-SE" sz="2800" dirty="0" err="1" smtClean="0">
                <a:effectLst/>
              </a:rPr>
              <a:t>Samlevnadochsexualitet.se</a:t>
            </a:r>
            <a:r>
              <a:rPr lang="sv-SE" sz="2800" dirty="0" smtClean="0">
                <a:effectLst/>
              </a:rPr>
              <a:t/>
            </a:r>
            <a:br>
              <a:rPr lang="sv-SE" sz="2800" dirty="0" smtClean="0">
                <a:effectLst/>
              </a:rPr>
            </a:br>
            <a:r>
              <a:rPr lang="sv-SE" sz="2800" dirty="0">
                <a:effectLst/>
              </a:rPr>
              <a:t/>
            </a:r>
            <a:br>
              <a:rPr lang="sv-SE" sz="2800" dirty="0">
                <a:effectLst/>
              </a:rPr>
            </a:br>
            <a:r>
              <a:rPr lang="sv-SE" sz="2800" dirty="0" smtClean="0">
                <a:effectLst/>
              </a:rPr>
              <a:t/>
            </a:r>
            <a:br>
              <a:rPr lang="sv-SE" sz="2800" dirty="0" smtClean="0">
                <a:effectLst/>
              </a:rPr>
            </a:br>
            <a:r>
              <a:rPr lang="sv-SE" sz="2800" dirty="0">
                <a:effectLst/>
              </a:rPr>
              <a:t/>
            </a:r>
            <a:br>
              <a:rPr lang="sv-SE" sz="2800" dirty="0">
                <a:effectLst/>
              </a:rPr>
            </a:br>
            <a:r>
              <a:rPr lang="sv-SE" sz="2800" dirty="0" smtClean="0">
                <a:effectLst/>
              </a:rPr>
              <a:t/>
            </a:r>
            <a:br>
              <a:rPr lang="sv-SE" sz="2800" dirty="0" smtClean="0">
                <a:effectLst/>
              </a:rPr>
            </a:br>
            <a:endParaRPr lang="sv-SE" sz="2800" dirty="0">
              <a:effectLst/>
            </a:endParaRPr>
          </a:p>
        </p:txBody>
      </p:sp>
    </p:spTree>
    <p:extLst>
      <p:ext uri="{BB962C8B-B14F-4D97-AF65-F5344CB8AC3E}">
        <p14:creationId xmlns:p14="http://schemas.microsoft.com/office/powerpoint/2010/main" val="3707018894"/>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idx="4294967295"/>
          </p:nvPr>
        </p:nvSpPr>
        <p:spPr>
          <a:xfrm>
            <a:off x="351691" y="547076"/>
            <a:ext cx="8342923" cy="5724770"/>
          </a:xfrm>
        </p:spPr>
        <p:txBody>
          <a:bodyPr/>
          <a:lstStyle/>
          <a:p>
            <a:r>
              <a:rPr lang="sv-SE" sz="2200" dirty="0">
                <a:effectLst/>
              </a:rPr>
              <a:t>1995	Lagen om registrerat partnerskap för samkönade par </a:t>
            </a:r>
            <a:br>
              <a:rPr lang="sv-SE" sz="2200" dirty="0">
                <a:effectLst/>
              </a:rPr>
            </a:br>
            <a:r>
              <a:rPr lang="sv-SE" sz="2200" dirty="0">
                <a:effectLst/>
              </a:rPr>
              <a:t>2003	Lagen om homosexuellas rätt att prövas som </a:t>
            </a:r>
            <a:r>
              <a:rPr lang="sv-SE" sz="2200" dirty="0" smtClean="0">
                <a:effectLst/>
              </a:rPr>
              <a:t>	adoptionsföräldrar</a:t>
            </a:r>
            <a:r>
              <a:rPr lang="sv-SE" sz="2200" dirty="0">
                <a:effectLst/>
              </a:rPr>
              <a:t/>
            </a:r>
            <a:br>
              <a:rPr lang="sv-SE" sz="2200" dirty="0">
                <a:effectLst/>
              </a:rPr>
            </a:br>
            <a:r>
              <a:rPr lang="sv-SE" sz="2200" dirty="0">
                <a:effectLst/>
              </a:rPr>
              <a:t>2005	Lesbiska par ges rätt till assisterad befruktning </a:t>
            </a:r>
            <a:r>
              <a:rPr lang="sv-SE" sz="2200" dirty="0" smtClean="0">
                <a:effectLst/>
              </a:rPr>
              <a:t>	(</a:t>
            </a:r>
            <a:r>
              <a:rPr lang="sv-SE" sz="2200" dirty="0">
                <a:effectLst/>
              </a:rPr>
              <a:t>insemination) vid allmänna sjukhus</a:t>
            </a:r>
            <a:br>
              <a:rPr lang="sv-SE" sz="2200" dirty="0">
                <a:effectLst/>
              </a:rPr>
            </a:br>
            <a:r>
              <a:rPr lang="sv-SE" sz="2200" dirty="0">
                <a:effectLst/>
              </a:rPr>
              <a:t>2005	Svenska kyrkan inför välsignelseakt för registrerat </a:t>
            </a:r>
            <a:r>
              <a:rPr lang="sv-SE" sz="2200" dirty="0" smtClean="0">
                <a:effectLst/>
              </a:rPr>
              <a:t>	partnerskap</a:t>
            </a:r>
            <a:r>
              <a:rPr lang="sv-SE" sz="2200" dirty="0">
                <a:effectLst/>
              </a:rPr>
              <a:t/>
            </a:r>
            <a:br>
              <a:rPr lang="sv-SE" sz="2200" dirty="0">
                <a:effectLst/>
              </a:rPr>
            </a:br>
            <a:r>
              <a:rPr lang="sv-SE" sz="2200" dirty="0">
                <a:effectLst/>
              </a:rPr>
              <a:t>2009	Sveriges äktenskapslagstiftning blir könsneutral</a:t>
            </a:r>
            <a:br>
              <a:rPr lang="sv-SE" sz="2200" dirty="0">
                <a:effectLst/>
              </a:rPr>
            </a:br>
            <a:r>
              <a:rPr lang="sv-SE" sz="2200" dirty="0">
                <a:effectLst/>
              </a:rPr>
              <a:t>2009	Svenska kyrkan förändrar sin äktenskapsdefinition </a:t>
            </a:r>
            <a:r>
              <a:rPr lang="sv-SE" sz="2200" dirty="0" smtClean="0">
                <a:effectLst/>
              </a:rPr>
              <a:t/>
            </a:r>
            <a:br>
              <a:rPr lang="sv-SE" sz="2200" dirty="0" smtClean="0">
                <a:effectLst/>
              </a:rPr>
            </a:br>
            <a:r>
              <a:rPr lang="sv-SE" sz="2200" dirty="0">
                <a:effectLst/>
              </a:rPr>
              <a:t>	</a:t>
            </a:r>
            <a:r>
              <a:rPr lang="sv-SE" sz="2200" dirty="0" smtClean="0">
                <a:effectLst/>
              </a:rPr>
              <a:t>till </a:t>
            </a:r>
            <a:r>
              <a:rPr lang="sv-SE" sz="2200" dirty="0">
                <a:effectLst/>
              </a:rPr>
              <a:t>att </a:t>
            </a:r>
            <a:r>
              <a:rPr lang="sv-SE" sz="2200" dirty="0" smtClean="0">
                <a:effectLst/>
              </a:rPr>
              <a:t>även </a:t>
            </a:r>
            <a:r>
              <a:rPr lang="sv-SE" sz="2200" dirty="0">
                <a:effectLst/>
              </a:rPr>
              <a:t>omfatta samkönade par</a:t>
            </a:r>
            <a:br>
              <a:rPr lang="sv-SE" sz="2200" dirty="0">
                <a:effectLst/>
              </a:rPr>
            </a:br>
            <a:r>
              <a:rPr lang="sv-SE" sz="2200" dirty="0">
                <a:effectLst/>
              </a:rPr>
              <a:t>2013	Kravet på sterilisering i samband med ändrad </a:t>
            </a:r>
            <a:r>
              <a:rPr lang="sv-SE" sz="2200" dirty="0" smtClean="0">
                <a:effectLst/>
              </a:rPr>
              <a:t>	könstillhörighet </a:t>
            </a:r>
            <a:r>
              <a:rPr lang="sv-SE" sz="2200" dirty="0">
                <a:effectLst/>
              </a:rPr>
              <a:t>tas bort</a:t>
            </a:r>
            <a:br>
              <a:rPr lang="sv-SE" sz="2200" dirty="0">
                <a:effectLst/>
              </a:rPr>
            </a:br>
            <a:r>
              <a:rPr lang="sv-SE" sz="2200" dirty="0">
                <a:effectLst/>
              </a:rPr>
              <a:t>2013	Svenska kyrkans kyrkostyrelse får i uppdrag att </a:t>
            </a:r>
            <a:r>
              <a:rPr lang="sv-SE" sz="2200" dirty="0" smtClean="0">
                <a:effectLst/>
              </a:rPr>
              <a:t>	uppmuntra </a:t>
            </a:r>
            <a:r>
              <a:rPr lang="sv-SE" sz="2200" dirty="0">
                <a:effectLst/>
              </a:rPr>
              <a:t>alla stift att sträva efter att i möjligaste mån </a:t>
            </a:r>
            <a:r>
              <a:rPr lang="sv-SE" sz="2200" dirty="0" smtClean="0">
                <a:effectLst/>
              </a:rPr>
              <a:t>	genomföra </a:t>
            </a:r>
            <a:r>
              <a:rPr lang="sv-SE" sz="2200" dirty="0">
                <a:effectLst/>
              </a:rPr>
              <a:t>HBT-certifiering på </a:t>
            </a:r>
            <a:r>
              <a:rPr lang="sv-SE" sz="2200" dirty="0" err="1" smtClean="0">
                <a:effectLst/>
              </a:rPr>
              <a:t>SvK:s</a:t>
            </a:r>
            <a:r>
              <a:rPr lang="sv-SE" sz="2200" dirty="0" smtClean="0">
                <a:effectLst/>
              </a:rPr>
              <a:t> arbetsplatser</a:t>
            </a:r>
            <a:r>
              <a:rPr lang="sv-SE" sz="2200" dirty="0">
                <a:effectLst/>
              </a:rPr>
              <a:t/>
            </a:r>
            <a:br>
              <a:rPr lang="sv-SE" sz="2200" dirty="0">
                <a:effectLst/>
              </a:rPr>
            </a:br>
            <a:r>
              <a:rPr lang="sv-SE" sz="2200" dirty="0">
                <a:effectLst/>
              </a:rPr>
              <a:t>2016	Lagen om assisterad befruktning (insemination) </a:t>
            </a:r>
            <a:r>
              <a:rPr lang="sv-SE" sz="2200" dirty="0" smtClean="0">
                <a:effectLst/>
              </a:rPr>
              <a:t/>
            </a:r>
            <a:br>
              <a:rPr lang="sv-SE" sz="2200" dirty="0" smtClean="0">
                <a:effectLst/>
              </a:rPr>
            </a:br>
            <a:r>
              <a:rPr lang="sv-SE" sz="2200" dirty="0">
                <a:effectLst/>
              </a:rPr>
              <a:t>	</a:t>
            </a:r>
            <a:r>
              <a:rPr lang="sv-SE" sz="2200" dirty="0" smtClean="0">
                <a:effectLst/>
              </a:rPr>
              <a:t>för </a:t>
            </a:r>
            <a:r>
              <a:rPr lang="sv-SE" sz="2200" dirty="0">
                <a:effectLst/>
              </a:rPr>
              <a:t>ensamstående kvinnor införs </a:t>
            </a:r>
          </a:p>
        </p:txBody>
      </p:sp>
    </p:spTree>
    <p:extLst>
      <p:ext uri="{BB962C8B-B14F-4D97-AF65-F5344CB8AC3E}">
        <p14:creationId xmlns:p14="http://schemas.microsoft.com/office/powerpoint/2010/main" val="3242076452"/>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idx="4294967295"/>
          </p:nvPr>
        </p:nvSpPr>
        <p:spPr>
          <a:xfrm>
            <a:off x="351691" y="547076"/>
            <a:ext cx="8342923" cy="5724770"/>
          </a:xfrm>
        </p:spPr>
        <p:txBody>
          <a:bodyPr/>
          <a:lstStyle/>
          <a:p>
            <a:r>
              <a:rPr lang="sv-SE" sz="3600" dirty="0" smtClean="0">
                <a:effectLst/>
              </a:rPr>
              <a:t/>
            </a:r>
            <a:br>
              <a:rPr lang="sv-SE" sz="3600" dirty="0" smtClean="0">
                <a:effectLst/>
              </a:rPr>
            </a:br>
            <a:r>
              <a:rPr lang="sv-SE" sz="3600" dirty="0">
                <a:effectLst/>
              </a:rPr>
              <a:t>Vår respons:</a:t>
            </a:r>
            <a:br>
              <a:rPr lang="sv-SE" sz="3600" dirty="0">
                <a:effectLst/>
              </a:rPr>
            </a:br>
            <a:r>
              <a:rPr lang="sv-SE" sz="3600" dirty="0" smtClean="0">
                <a:effectLst/>
              </a:rPr>
              <a:t/>
            </a:r>
            <a:br>
              <a:rPr lang="sv-SE" sz="3600" dirty="0" smtClean="0">
                <a:effectLst/>
              </a:rPr>
            </a:br>
            <a:r>
              <a:rPr lang="sv-SE" sz="3600" dirty="0" smtClean="0">
                <a:effectLst/>
              </a:rPr>
              <a:t>1</a:t>
            </a:r>
            <a:r>
              <a:rPr lang="sv-SE" sz="3600" dirty="0">
                <a:effectLst/>
              </a:rPr>
              <a:t>) Försöka förstå varför det har blivit </a:t>
            </a:r>
            <a:r>
              <a:rPr lang="sv-SE" sz="3600" dirty="0" smtClean="0">
                <a:effectLst/>
              </a:rPr>
              <a:t/>
            </a:r>
            <a:br>
              <a:rPr lang="sv-SE" sz="3600" dirty="0" smtClean="0">
                <a:effectLst/>
              </a:rPr>
            </a:br>
            <a:r>
              <a:rPr lang="sv-SE" sz="3600" dirty="0">
                <a:effectLst/>
              </a:rPr>
              <a:t> </a:t>
            </a:r>
            <a:r>
              <a:rPr lang="sv-SE" sz="3600" dirty="0" smtClean="0">
                <a:effectLst/>
              </a:rPr>
              <a:t>   som </a:t>
            </a:r>
            <a:r>
              <a:rPr lang="sv-SE" sz="3600" dirty="0">
                <a:effectLst/>
              </a:rPr>
              <a:t>det har blivit.</a:t>
            </a:r>
            <a:br>
              <a:rPr lang="sv-SE" sz="3600" dirty="0">
                <a:effectLst/>
              </a:rPr>
            </a:br>
            <a:r>
              <a:rPr lang="sv-SE" sz="3600" dirty="0">
                <a:effectLst/>
              </a:rPr>
              <a:t>2) Försöka formulera vår egen hållning </a:t>
            </a:r>
            <a:r>
              <a:rPr lang="sv-SE" sz="3600" dirty="0" smtClean="0">
                <a:effectLst/>
              </a:rPr>
              <a:t/>
            </a:r>
            <a:br>
              <a:rPr lang="sv-SE" sz="3600" dirty="0" smtClean="0">
                <a:effectLst/>
              </a:rPr>
            </a:br>
            <a:r>
              <a:rPr lang="sv-SE" sz="3600" dirty="0">
                <a:effectLst/>
              </a:rPr>
              <a:t> </a:t>
            </a:r>
            <a:r>
              <a:rPr lang="sv-SE" sz="3600" dirty="0" smtClean="0">
                <a:effectLst/>
              </a:rPr>
              <a:t>   i </a:t>
            </a:r>
            <a:r>
              <a:rPr lang="sv-SE" sz="3600" dirty="0">
                <a:effectLst/>
              </a:rPr>
              <a:t>relation till vår tids frontlinjer.</a:t>
            </a:r>
            <a:br>
              <a:rPr lang="sv-SE" sz="3600" dirty="0">
                <a:effectLst/>
              </a:rPr>
            </a:br>
            <a:r>
              <a:rPr lang="sv-SE" sz="3600" dirty="0">
                <a:effectLst/>
              </a:rPr>
              <a:t>3) Aktivt arbeta med den interna </a:t>
            </a:r>
            <a:r>
              <a:rPr lang="sv-SE" sz="3600" dirty="0" smtClean="0">
                <a:effectLst/>
              </a:rPr>
              <a:t/>
            </a:r>
            <a:br>
              <a:rPr lang="sv-SE" sz="3600" dirty="0" smtClean="0">
                <a:effectLst/>
              </a:rPr>
            </a:br>
            <a:r>
              <a:rPr lang="sv-SE" sz="3600" dirty="0">
                <a:effectLst/>
              </a:rPr>
              <a:t> </a:t>
            </a:r>
            <a:r>
              <a:rPr lang="sv-SE" sz="3600" dirty="0" smtClean="0">
                <a:effectLst/>
              </a:rPr>
              <a:t>   apologetiken.</a:t>
            </a:r>
            <a:br>
              <a:rPr lang="sv-SE" sz="3600" dirty="0" smtClean="0">
                <a:effectLst/>
              </a:rPr>
            </a:br>
            <a:endParaRPr lang="sv-SE" sz="3600" dirty="0">
              <a:effectLst/>
            </a:endParaRPr>
          </a:p>
        </p:txBody>
      </p:sp>
    </p:spTree>
    <p:extLst>
      <p:ext uri="{BB962C8B-B14F-4D97-AF65-F5344CB8AC3E}">
        <p14:creationId xmlns:p14="http://schemas.microsoft.com/office/powerpoint/2010/main" val="15343730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idx="4294967295"/>
          </p:nvPr>
        </p:nvSpPr>
        <p:spPr>
          <a:xfrm>
            <a:off x="351691" y="547076"/>
            <a:ext cx="8342923" cy="5724770"/>
          </a:xfrm>
        </p:spPr>
        <p:txBody>
          <a:bodyPr/>
          <a:lstStyle/>
          <a:p>
            <a:r>
              <a:rPr lang="sv-SE" sz="3200" dirty="0" smtClean="0">
                <a:effectLst/>
              </a:rPr>
              <a:t/>
            </a:r>
            <a:br>
              <a:rPr lang="sv-SE" sz="3200" dirty="0" smtClean="0">
                <a:effectLst/>
              </a:rPr>
            </a:br>
            <a:r>
              <a:rPr lang="sv-SE" sz="2800" dirty="0">
                <a:effectLst/>
              </a:rPr>
              <a:t>Varför har dessa frågor exploderat just i vår tid?</a:t>
            </a:r>
            <a:br>
              <a:rPr lang="sv-SE" sz="2800" dirty="0">
                <a:effectLst/>
              </a:rPr>
            </a:br>
            <a:r>
              <a:rPr lang="sv-SE" sz="2800" dirty="0" smtClean="0">
                <a:effectLst/>
              </a:rPr>
              <a:t/>
            </a:r>
            <a:br>
              <a:rPr lang="sv-SE" sz="2800" dirty="0" smtClean="0">
                <a:effectLst/>
              </a:rPr>
            </a:br>
            <a:r>
              <a:rPr lang="sv-SE" sz="2800" dirty="0" smtClean="0">
                <a:effectLst/>
              </a:rPr>
              <a:t>1</a:t>
            </a:r>
            <a:r>
              <a:rPr lang="sv-SE" sz="2800" dirty="0">
                <a:effectLst/>
              </a:rPr>
              <a:t>. Mötet med människor har, eller tror sig ha, </a:t>
            </a:r>
            <a:r>
              <a:rPr lang="sv-SE" sz="2800" dirty="0" smtClean="0">
                <a:effectLst/>
              </a:rPr>
              <a:t/>
            </a:r>
            <a:br>
              <a:rPr lang="sv-SE" sz="2800" dirty="0" smtClean="0">
                <a:effectLst/>
              </a:rPr>
            </a:br>
            <a:r>
              <a:rPr lang="sv-SE" sz="2800" dirty="0">
                <a:effectLst/>
              </a:rPr>
              <a:t> </a:t>
            </a:r>
            <a:r>
              <a:rPr lang="sv-SE" sz="2800" dirty="0" smtClean="0">
                <a:effectLst/>
              </a:rPr>
              <a:t>   en </a:t>
            </a:r>
            <a:r>
              <a:rPr lang="sv-SE" sz="2800" dirty="0">
                <a:effectLst/>
              </a:rPr>
              <a:t>annan sexuell identitet än heterosexuell.</a:t>
            </a:r>
            <a:br>
              <a:rPr lang="sv-SE" sz="2800" dirty="0">
                <a:effectLst/>
              </a:rPr>
            </a:br>
            <a:r>
              <a:rPr lang="sv-SE" sz="2800" dirty="0">
                <a:effectLst/>
              </a:rPr>
              <a:t>2. Individualismen.</a:t>
            </a:r>
            <a:br>
              <a:rPr lang="sv-SE" sz="2800" dirty="0">
                <a:effectLst/>
              </a:rPr>
            </a:br>
            <a:r>
              <a:rPr lang="sv-SE" sz="2800" dirty="0">
                <a:effectLst/>
              </a:rPr>
              <a:t>3. </a:t>
            </a:r>
            <a:r>
              <a:rPr lang="sv-SE" sz="2800" dirty="0" err="1">
                <a:effectLst/>
              </a:rPr>
              <a:t>Narsissismen</a:t>
            </a:r>
            <a:r>
              <a:rPr lang="sv-SE" sz="2800" dirty="0">
                <a:effectLst/>
              </a:rPr>
              <a:t>.</a:t>
            </a:r>
            <a:br>
              <a:rPr lang="sv-SE" sz="2800" dirty="0">
                <a:effectLst/>
              </a:rPr>
            </a:br>
            <a:r>
              <a:rPr lang="sv-SE" sz="2800" dirty="0">
                <a:effectLst/>
              </a:rPr>
              <a:t>4. Synen på sexualitet.</a:t>
            </a:r>
            <a:br>
              <a:rPr lang="sv-SE" sz="2800" dirty="0">
                <a:effectLst/>
              </a:rPr>
            </a:br>
            <a:r>
              <a:rPr lang="sv-SE" sz="2800" dirty="0">
                <a:effectLst/>
              </a:rPr>
              <a:t>5. Synen på sex.</a:t>
            </a:r>
            <a:br>
              <a:rPr lang="sv-SE" sz="2800" dirty="0">
                <a:effectLst/>
              </a:rPr>
            </a:br>
            <a:r>
              <a:rPr lang="sv-SE" sz="2800" dirty="0">
                <a:effectLst/>
              </a:rPr>
              <a:t>6. Synen på kärlek</a:t>
            </a:r>
            <a:r>
              <a:rPr lang="sv-SE" sz="2800" dirty="0" smtClean="0">
                <a:effectLst/>
              </a:rPr>
              <a:t>.</a:t>
            </a:r>
            <a:br>
              <a:rPr lang="sv-SE" sz="2800" dirty="0" smtClean="0">
                <a:effectLst/>
              </a:rPr>
            </a:br>
            <a:r>
              <a:rPr lang="sv-SE" sz="2800" dirty="0">
                <a:effectLst/>
              </a:rPr>
              <a:t/>
            </a:r>
            <a:br>
              <a:rPr lang="sv-SE" sz="2800" dirty="0">
                <a:effectLst/>
              </a:rPr>
            </a:br>
            <a:r>
              <a:rPr lang="sv-SE" sz="2800" dirty="0" smtClean="0">
                <a:effectLst/>
              </a:rPr>
              <a:t/>
            </a:r>
            <a:br>
              <a:rPr lang="sv-SE" sz="2800" dirty="0" smtClean="0">
                <a:effectLst/>
              </a:rPr>
            </a:br>
            <a:r>
              <a:rPr lang="sv-SE" sz="2800" dirty="0">
                <a:effectLst/>
              </a:rPr>
              <a:t/>
            </a:r>
            <a:br>
              <a:rPr lang="sv-SE" sz="2800" dirty="0">
                <a:effectLst/>
              </a:rPr>
            </a:br>
            <a:endParaRPr lang="sv-SE" sz="2800" dirty="0" smtClean="0">
              <a:effectLst/>
            </a:endParaRPr>
          </a:p>
        </p:txBody>
      </p:sp>
    </p:spTree>
    <p:extLst>
      <p:ext uri="{BB962C8B-B14F-4D97-AF65-F5344CB8AC3E}">
        <p14:creationId xmlns:p14="http://schemas.microsoft.com/office/powerpoint/2010/main" val="940033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idx="4294967295"/>
          </p:nvPr>
        </p:nvSpPr>
        <p:spPr>
          <a:xfrm>
            <a:off x="351691" y="547076"/>
            <a:ext cx="8342923" cy="5724770"/>
          </a:xfrm>
        </p:spPr>
        <p:txBody>
          <a:bodyPr/>
          <a:lstStyle/>
          <a:p>
            <a:pPr algn="ctr"/>
            <a:r>
              <a:rPr lang="sv-SE" sz="3600" dirty="0" smtClean="0">
                <a:effectLst/>
              </a:rPr>
              <a:t/>
            </a:r>
            <a:br>
              <a:rPr lang="sv-SE" sz="3600" dirty="0" smtClean="0">
                <a:effectLst/>
              </a:rPr>
            </a:br>
            <a:r>
              <a:rPr lang="sv-SE" sz="3600" dirty="0">
                <a:effectLst/>
              </a:rPr>
              <a:t>”Ordet kärlek har förvrängts 180 grader: från den ursprungliga betydelsen </a:t>
            </a:r>
            <a:r>
              <a:rPr lang="sv-SE" sz="3600" dirty="0" smtClean="0">
                <a:effectLst/>
              </a:rPr>
              <a:t>att </a:t>
            </a:r>
            <a:r>
              <a:rPr lang="sv-SE" sz="3600" dirty="0">
                <a:effectLst/>
              </a:rPr>
              <a:t>ge sitt liv för någon</a:t>
            </a:r>
            <a:r>
              <a:rPr lang="sv-SE" sz="3600">
                <a:effectLst/>
              </a:rPr>
              <a:t>, </a:t>
            </a:r>
            <a:r>
              <a:rPr lang="sv-SE" sz="3600" smtClean="0">
                <a:effectLst/>
              </a:rPr>
              <a:t/>
            </a:r>
            <a:br>
              <a:rPr lang="sv-SE" sz="3600" smtClean="0">
                <a:effectLst/>
              </a:rPr>
            </a:br>
            <a:r>
              <a:rPr lang="sv-SE" sz="3600" smtClean="0">
                <a:effectLst/>
              </a:rPr>
              <a:t>till </a:t>
            </a:r>
            <a:r>
              <a:rPr lang="sv-SE" sz="3600" dirty="0">
                <a:effectLst/>
              </a:rPr>
              <a:t>den känsla som uppstår </a:t>
            </a:r>
            <a:r>
              <a:rPr lang="sv-SE" sz="3600" dirty="0" smtClean="0">
                <a:effectLst/>
              </a:rPr>
              <a:t>när </a:t>
            </a:r>
            <a:r>
              <a:rPr lang="sv-SE" sz="3600" dirty="0">
                <a:effectLst/>
              </a:rPr>
              <a:t>något tillfredsställer det egna livet.</a:t>
            </a:r>
            <a:r>
              <a:rPr lang="sv-SE" sz="3600" dirty="0" smtClean="0">
                <a:effectLst/>
              </a:rPr>
              <a:t>” </a:t>
            </a:r>
            <a:r>
              <a:rPr lang="sv-SE" sz="3600" smtClean="0">
                <a:effectLst/>
              </a:rPr>
              <a:t/>
            </a:r>
            <a:br>
              <a:rPr lang="sv-SE" sz="3600" smtClean="0">
                <a:effectLst/>
              </a:rPr>
            </a:br>
            <a:r>
              <a:rPr lang="sv-SE" sz="3600" smtClean="0">
                <a:effectLst/>
              </a:rPr>
              <a:t/>
            </a:r>
            <a:br>
              <a:rPr lang="sv-SE" sz="3600" smtClean="0">
                <a:effectLst/>
              </a:rPr>
            </a:br>
            <a:r>
              <a:rPr lang="sv-SE" sz="3600" smtClean="0">
                <a:effectLst/>
              </a:rPr>
              <a:t>(</a:t>
            </a:r>
            <a:r>
              <a:rPr lang="sv-SE" sz="3600" dirty="0" smtClean="0">
                <a:effectLst/>
              </a:rPr>
              <a:t>Magnus Malm)</a:t>
            </a:r>
            <a:br>
              <a:rPr lang="sv-SE" sz="3600" dirty="0" smtClean="0">
                <a:effectLst/>
              </a:rPr>
            </a:br>
            <a:r>
              <a:rPr lang="sv-SE" sz="3600" dirty="0">
                <a:effectLst/>
              </a:rPr>
              <a:t/>
            </a:r>
            <a:br>
              <a:rPr lang="sv-SE" sz="3600" dirty="0">
                <a:effectLst/>
              </a:rPr>
            </a:br>
            <a:endParaRPr lang="sv-SE" sz="3600" dirty="0">
              <a:effectLst/>
            </a:endParaRPr>
          </a:p>
        </p:txBody>
      </p:sp>
    </p:spTree>
    <p:extLst>
      <p:ext uri="{BB962C8B-B14F-4D97-AF65-F5344CB8AC3E}">
        <p14:creationId xmlns:p14="http://schemas.microsoft.com/office/powerpoint/2010/main" val="39943776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idx="4294967295"/>
          </p:nvPr>
        </p:nvSpPr>
        <p:spPr>
          <a:xfrm>
            <a:off x="351691" y="547076"/>
            <a:ext cx="8342923" cy="5724770"/>
          </a:xfrm>
        </p:spPr>
        <p:txBody>
          <a:bodyPr/>
          <a:lstStyle/>
          <a:p>
            <a:r>
              <a:rPr lang="sv-SE" sz="3200" dirty="0" smtClean="0">
                <a:effectLst/>
              </a:rPr>
              <a:t/>
            </a:r>
            <a:br>
              <a:rPr lang="sv-SE" sz="3200" dirty="0" smtClean="0">
                <a:effectLst/>
              </a:rPr>
            </a:br>
            <a:r>
              <a:rPr lang="sv-SE" sz="2600" dirty="0">
                <a:effectLst/>
              </a:rPr>
              <a:t>Statens intresse i fråga om äktenskapet:</a:t>
            </a:r>
            <a:br>
              <a:rPr lang="sv-SE" sz="2600" dirty="0">
                <a:effectLst/>
              </a:rPr>
            </a:br>
            <a:r>
              <a:rPr lang="sv-SE" sz="2600" dirty="0">
                <a:effectLst/>
              </a:rPr>
              <a:t>• Att den förening mellan en man och en kvinna som ger upphov till barn ska få så goda förutsättningar som möjligt i fråga om uppfostran, hälsa och social och ekonomisk trygghet.</a:t>
            </a:r>
            <a:br>
              <a:rPr lang="sv-SE" sz="2600" dirty="0">
                <a:effectLst/>
              </a:rPr>
            </a:br>
            <a:r>
              <a:rPr lang="sv-SE" sz="2600" dirty="0">
                <a:effectLst/>
              </a:rPr>
              <a:t>• Att de biologiska föräldrarna ska få hjälp att hålla ihop, eftersom detta generellt har visat sig vara det bästa för barnen.</a:t>
            </a:r>
            <a:br>
              <a:rPr lang="sv-SE" sz="2600" dirty="0">
                <a:effectLst/>
              </a:rPr>
            </a:br>
            <a:r>
              <a:rPr lang="sv-SE" sz="2600" dirty="0">
                <a:effectLst/>
              </a:rPr>
              <a:t>• Att det ska vara så lätt som möjligt att fastslå vem som är biologisk pappa till de barn som kvinnan föder.</a:t>
            </a:r>
            <a:br>
              <a:rPr lang="sv-SE" sz="2600" dirty="0">
                <a:effectLst/>
              </a:rPr>
            </a:br>
            <a:r>
              <a:rPr lang="sv-SE" sz="2600" dirty="0">
                <a:effectLst/>
              </a:rPr>
              <a:t>• Att lagar i fråga om ägodelar, arv, vårdnad och underhåll av barn </a:t>
            </a:r>
            <a:r>
              <a:rPr lang="sv-SE" sz="2600" dirty="0" err="1">
                <a:effectLst/>
              </a:rPr>
              <a:t>etc</a:t>
            </a:r>
            <a:r>
              <a:rPr lang="sv-SE" sz="2600" dirty="0">
                <a:effectLst/>
              </a:rPr>
              <a:t> ska vara så lätta som möjligt både att förstå och att tillämpa</a:t>
            </a:r>
            <a:r>
              <a:rPr lang="sv-SE" sz="2600" dirty="0" smtClean="0">
                <a:effectLst/>
              </a:rPr>
              <a:t>.</a:t>
            </a:r>
            <a:br>
              <a:rPr lang="sv-SE" sz="2600" dirty="0" smtClean="0">
                <a:effectLst/>
              </a:rPr>
            </a:br>
            <a:endParaRPr lang="sv-SE" sz="2600" dirty="0">
              <a:effectLst/>
            </a:endParaRPr>
          </a:p>
        </p:txBody>
      </p:sp>
    </p:spTree>
    <p:extLst>
      <p:ext uri="{BB962C8B-B14F-4D97-AF65-F5344CB8AC3E}">
        <p14:creationId xmlns:p14="http://schemas.microsoft.com/office/powerpoint/2010/main" val="3768695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idx="4294967295"/>
          </p:nvPr>
        </p:nvSpPr>
        <p:spPr>
          <a:xfrm>
            <a:off x="351691" y="547076"/>
            <a:ext cx="8342923" cy="5724770"/>
          </a:xfrm>
        </p:spPr>
        <p:txBody>
          <a:bodyPr/>
          <a:lstStyle/>
          <a:p>
            <a:r>
              <a:rPr lang="sv-SE" sz="3200" dirty="0" smtClean="0">
                <a:effectLst/>
              </a:rPr>
              <a:t/>
            </a:r>
            <a:br>
              <a:rPr lang="sv-SE" sz="3200" dirty="0" smtClean="0">
                <a:effectLst/>
              </a:rPr>
            </a:br>
            <a:r>
              <a:rPr lang="sv-SE" sz="2800" dirty="0">
                <a:effectLst/>
              </a:rPr>
              <a:t>Varför har dessa frågor exploderat just i vår tid?</a:t>
            </a:r>
            <a:br>
              <a:rPr lang="sv-SE" sz="2800" dirty="0">
                <a:effectLst/>
              </a:rPr>
            </a:br>
            <a:r>
              <a:rPr lang="sv-SE" sz="2800" dirty="0" smtClean="0">
                <a:effectLst/>
              </a:rPr>
              <a:t/>
            </a:r>
            <a:br>
              <a:rPr lang="sv-SE" sz="2800" dirty="0" smtClean="0">
                <a:effectLst/>
              </a:rPr>
            </a:br>
            <a:r>
              <a:rPr lang="sv-SE" sz="2800" dirty="0" smtClean="0">
                <a:effectLst/>
              </a:rPr>
              <a:t>1</a:t>
            </a:r>
            <a:r>
              <a:rPr lang="sv-SE" sz="2800" dirty="0">
                <a:effectLst/>
              </a:rPr>
              <a:t>. Mötet med människor har, eller tror sig ha, </a:t>
            </a:r>
            <a:r>
              <a:rPr lang="sv-SE" sz="2800" dirty="0" smtClean="0">
                <a:effectLst/>
              </a:rPr>
              <a:t/>
            </a:r>
            <a:br>
              <a:rPr lang="sv-SE" sz="2800" dirty="0" smtClean="0">
                <a:effectLst/>
              </a:rPr>
            </a:br>
            <a:r>
              <a:rPr lang="sv-SE" sz="2800" dirty="0">
                <a:effectLst/>
              </a:rPr>
              <a:t> </a:t>
            </a:r>
            <a:r>
              <a:rPr lang="sv-SE" sz="2800" dirty="0" smtClean="0">
                <a:effectLst/>
              </a:rPr>
              <a:t>   en </a:t>
            </a:r>
            <a:r>
              <a:rPr lang="sv-SE" sz="2800" dirty="0">
                <a:effectLst/>
              </a:rPr>
              <a:t>annan sexuell identitet än heterosexuell.</a:t>
            </a:r>
            <a:br>
              <a:rPr lang="sv-SE" sz="2800" dirty="0">
                <a:effectLst/>
              </a:rPr>
            </a:br>
            <a:r>
              <a:rPr lang="sv-SE" sz="2800" dirty="0">
                <a:effectLst/>
              </a:rPr>
              <a:t>2. Individualismen.</a:t>
            </a:r>
            <a:br>
              <a:rPr lang="sv-SE" sz="2800" dirty="0">
                <a:effectLst/>
              </a:rPr>
            </a:br>
            <a:r>
              <a:rPr lang="sv-SE" sz="2800" dirty="0">
                <a:effectLst/>
              </a:rPr>
              <a:t>3. </a:t>
            </a:r>
            <a:r>
              <a:rPr lang="sv-SE" sz="2800" dirty="0" err="1">
                <a:effectLst/>
              </a:rPr>
              <a:t>Narsissismen</a:t>
            </a:r>
            <a:r>
              <a:rPr lang="sv-SE" sz="2800" dirty="0">
                <a:effectLst/>
              </a:rPr>
              <a:t>.</a:t>
            </a:r>
            <a:br>
              <a:rPr lang="sv-SE" sz="2800" dirty="0">
                <a:effectLst/>
              </a:rPr>
            </a:br>
            <a:r>
              <a:rPr lang="sv-SE" sz="2800" dirty="0">
                <a:effectLst/>
              </a:rPr>
              <a:t>4. Synen på sexualitet.</a:t>
            </a:r>
            <a:br>
              <a:rPr lang="sv-SE" sz="2800" dirty="0">
                <a:effectLst/>
              </a:rPr>
            </a:br>
            <a:r>
              <a:rPr lang="sv-SE" sz="2800" dirty="0">
                <a:effectLst/>
              </a:rPr>
              <a:t>5. Synen på sex.</a:t>
            </a:r>
            <a:br>
              <a:rPr lang="sv-SE" sz="2800" dirty="0">
                <a:effectLst/>
              </a:rPr>
            </a:br>
            <a:r>
              <a:rPr lang="sv-SE" sz="2800" dirty="0">
                <a:effectLst/>
              </a:rPr>
              <a:t>6. Synen på kärlek</a:t>
            </a:r>
            <a:r>
              <a:rPr lang="sv-SE" sz="2800" dirty="0" smtClean="0">
                <a:effectLst/>
              </a:rPr>
              <a:t>.</a:t>
            </a:r>
            <a:br>
              <a:rPr lang="sv-SE" sz="2800" dirty="0" smtClean="0">
                <a:effectLst/>
              </a:rPr>
            </a:br>
            <a:r>
              <a:rPr lang="sv-SE" sz="2800" dirty="0" smtClean="0">
                <a:effectLst/>
              </a:rPr>
              <a:t>7</a:t>
            </a:r>
            <a:r>
              <a:rPr lang="sv-SE" sz="2800" dirty="0">
                <a:effectLst/>
              </a:rPr>
              <a:t>. Synen på frihet.</a:t>
            </a:r>
            <a:br>
              <a:rPr lang="sv-SE" sz="2800" dirty="0">
                <a:effectLst/>
              </a:rPr>
            </a:br>
            <a:r>
              <a:rPr lang="sv-SE" sz="2800" dirty="0">
                <a:effectLst/>
              </a:rPr>
              <a:t>8. </a:t>
            </a:r>
            <a:r>
              <a:rPr lang="sv-SE" sz="2800" dirty="0" err="1">
                <a:effectLst/>
              </a:rPr>
              <a:t>Curlingmentaliteten</a:t>
            </a:r>
            <a:r>
              <a:rPr lang="sv-SE" sz="2800" dirty="0">
                <a:effectLst/>
              </a:rPr>
              <a:t>.</a:t>
            </a:r>
            <a:br>
              <a:rPr lang="sv-SE" sz="2800" dirty="0">
                <a:effectLst/>
              </a:rPr>
            </a:br>
            <a:r>
              <a:rPr lang="sv-SE" sz="2800" dirty="0">
                <a:effectLst/>
              </a:rPr>
              <a:t>9. Synen på förtryck.</a:t>
            </a:r>
            <a:br>
              <a:rPr lang="sv-SE" sz="2800" dirty="0">
                <a:effectLst/>
              </a:rPr>
            </a:br>
            <a:r>
              <a:rPr lang="sv-SE" sz="2800" dirty="0">
                <a:effectLst/>
              </a:rPr>
              <a:t>10. Synen på Bibelns auktoritet</a:t>
            </a:r>
            <a:r>
              <a:rPr lang="sv-SE" sz="2800" dirty="0" smtClean="0">
                <a:effectLst/>
              </a:rPr>
              <a:t>.</a:t>
            </a:r>
            <a:endParaRPr lang="sv-SE" sz="2800" dirty="0">
              <a:effectLst/>
            </a:endParaRPr>
          </a:p>
        </p:txBody>
      </p:sp>
    </p:spTree>
    <p:extLst>
      <p:ext uri="{BB962C8B-B14F-4D97-AF65-F5344CB8AC3E}">
        <p14:creationId xmlns:p14="http://schemas.microsoft.com/office/powerpoint/2010/main" val="940033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idx="4294967295"/>
          </p:nvPr>
        </p:nvSpPr>
        <p:spPr>
          <a:xfrm>
            <a:off x="351691" y="547076"/>
            <a:ext cx="8342923" cy="5724770"/>
          </a:xfrm>
        </p:spPr>
        <p:txBody>
          <a:bodyPr/>
          <a:lstStyle/>
          <a:p>
            <a:pPr algn="ctr"/>
            <a:r>
              <a:rPr lang="sv-SE" sz="3600" b="1" dirty="0">
                <a:effectLst/>
              </a:rPr>
              <a:t>3 &amp; 3: </a:t>
            </a:r>
            <a:br>
              <a:rPr lang="sv-SE" sz="3600" b="1" dirty="0">
                <a:effectLst/>
              </a:rPr>
            </a:br>
            <a:r>
              <a:rPr lang="sv-SE" sz="3600" dirty="0">
                <a:effectLst/>
              </a:rPr>
              <a:t>Känner ni igen er i dessa trender?</a:t>
            </a:r>
            <a:br>
              <a:rPr lang="sv-SE" sz="3600" dirty="0">
                <a:effectLst/>
              </a:rPr>
            </a:br>
            <a:r>
              <a:rPr lang="sv-SE" sz="3600" dirty="0">
                <a:effectLst/>
              </a:rPr>
              <a:t>Vilka tror ni är viktigast för hur samtalet om homofili har kommit att utveckla sig här i Norge</a:t>
            </a:r>
            <a:r>
              <a:rPr lang="sv-SE" sz="3600" dirty="0" smtClean="0">
                <a:effectLst/>
              </a:rPr>
              <a:t>?</a:t>
            </a:r>
            <a:br>
              <a:rPr lang="sv-SE" sz="3600" dirty="0" smtClean="0">
                <a:effectLst/>
              </a:rPr>
            </a:br>
            <a:r>
              <a:rPr lang="sv-SE" sz="3600" dirty="0" smtClean="0">
                <a:effectLst/>
              </a:rPr>
              <a:t/>
            </a:r>
            <a:br>
              <a:rPr lang="sv-SE" sz="3600" dirty="0" smtClean="0">
                <a:effectLst/>
              </a:rPr>
            </a:br>
            <a:r>
              <a:rPr lang="sv-SE" sz="3600" dirty="0">
                <a:effectLst/>
              </a:rPr>
              <a:t/>
            </a:r>
            <a:br>
              <a:rPr lang="sv-SE" sz="3600" dirty="0">
                <a:effectLst/>
              </a:rPr>
            </a:br>
            <a:endParaRPr lang="sv-SE" sz="3600" dirty="0">
              <a:effectLst/>
            </a:endParaRPr>
          </a:p>
        </p:txBody>
      </p:sp>
    </p:spTree>
    <p:extLst>
      <p:ext uri="{BB962C8B-B14F-4D97-AF65-F5344CB8AC3E}">
        <p14:creationId xmlns:p14="http://schemas.microsoft.com/office/powerpoint/2010/main" val="3924014274"/>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idx="4294967295"/>
          </p:nvPr>
        </p:nvSpPr>
        <p:spPr>
          <a:xfrm>
            <a:off x="351691" y="547076"/>
            <a:ext cx="8342923" cy="5724770"/>
          </a:xfrm>
        </p:spPr>
        <p:txBody>
          <a:bodyPr/>
          <a:lstStyle/>
          <a:p>
            <a:r>
              <a:rPr lang="sv-SE" sz="2800" dirty="0">
                <a:effectLst/>
              </a:rPr>
              <a:t/>
            </a:r>
            <a:br>
              <a:rPr lang="sv-SE" sz="2800" dirty="0">
                <a:effectLst/>
              </a:rPr>
            </a:br>
            <a:endParaRPr lang="sv-SE" sz="2800" dirty="0">
              <a:effectLst/>
            </a:endParaRPr>
          </a:p>
        </p:txBody>
      </p:sp>
      <p:graphicFrame>
        <p:nvGraphicFramePr>
          <p:cNvPr id="3" name="Diagram 2"/>
          <p:cNvGraphicFramePr/>
          <p:nvPr>
            <p:extLst>
              <p:ext uri="{D42A27DB-BD31-4B8C-83A1-F6EECF244321}">
                <p14:modId xmlns:p14="http://schemas.microsoft.com/office/powerpoint/2010/main" val="3251089477"/>
              </p:ext>
            </p:extLst>
          </p:nvPr>
        </p:nvGraphicFramePr>
        <p:xfrm>
          <a:off x="803262" y="864616"/>
          <a:ext cx="7732594" cy="51863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45478397"/>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lementär">
  <a:themeElements>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Elemental">
      <a:maj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lemental">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glow" dir="tl">
              <a:rot lat="0" lon="0" rev="19800000"/>
            </a:lightRig>
          </a:scene3d>
          <a:sp3d prstMaterial="metal">
            <a:bevelT w="38100" h="3810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50800" h="50800"/>
          </a:sp3d>
        </a:effectStyle>
      </a:effectStyleLst>
      <a:bgFillStyleLst>
        <a:solidFill>
          <a:schemeClr val="phClr"/>
        </a:solidFill>
        <a:gradFill rotWithShape="1">
          <a:gsLst>
            <a:gs pos="0">
              <a:schemeClr val="phClr">
                <a:tint val="95000"/>
              </a:schemeClr>
            </a:gs>
            <a:gs pos="100000">
              <a:schemeClr val="phClr">
                <a:shade val="40000"/>
                <a:satMod val="180000"/>
              </a:schemeClr>
            </a:gs>
          </a:gsLst>
          <a:lin ang="5400000" scaled="0"/>
        </a:gradFill>
        <a:blipFill>
          <a:blip xmlns:r="http://schemas.openxmlformats.org/officeDocument/2006/relationships" r:embed="rId1">
            <a:duotone>
              <a:schemeClr val="phClr">
                <a:shade val="14000"/>
                <a:satMod val="280000"/>
              </a:schemeClr>
              <a:schemeClr val="phClr">
                <a:tint val="60000"/>
                <a:sat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Elementär.thmx</Template>
  <TotalTime>4809</TotalTime>
  <Words>69</Words>
  <Application>Microsoft Macintosh PowerPoint</Application>
  <PresentationFormat>Bildspel på skärmen (4:3)</PresentationFormat>
  <Paragraphs>16</Paragraphs>
  <Slides>13</Slides>
  <Notes>0</Notes>
  <HiddenSlides>0</HiddenSlides>
  <MMClips>0</MMClips>
  <ScaleCrop>false</ScaleCrop>
  <HeadingPairs>
    <vt:vector size="4" baseType="variant">
      <vt:variant>
        <vt:lpstr>Tema</vt:lpstr>
      </vt:variant>
      <vt:variant>
        <vt:i4>1</vt:i4>
      </vt:variant>
      <vt:variant>
        <vt:lpstr>Bildrubriker</vt:lpstr>
      </vt:variant>
      <vt:variant>
        <vt:i4>13</vt:i4>
      </vt:variant>
    </vt:vector>
  </HeadingPairs>
  <TitlesOfParts>
    <vt:vector size="14" baseType="lpstr">
      <vt:lpstr>Elementär</vt:lpstr>
      <vt:lpstr>HOMOFILI SOM KOMMUNIKATIV UTFORDRING  Olof Edsinger </vt:lpstr>
      <vt:lpstr>1995 Lagen om registrerat partnerskap för samkönade par  2003 Lagen om homosexuellas rätt att prövas som  adoptionsföräldrar 2005 Lesbiska par ges rätt till assisterad befruktning  (insemination) vid allmänna sjukhus 2005 Svenska kyrkan inför välsignelseakt för registrerat  partnerskap 2009 Sveriges äktenskapslagstiftning blir könsneutral 2009 Svenska kyrkan förändrar sin äktenskapsdefinition   till att även omfatta samkönade par 2013 Kravet på sterilisering i samband med ändrad  könstillhörighet tas bort 2013 Svenska kyrkans kyrkostyrelse får i uppdrag att  uppmuntra alla stift att sträva efter att i möjligaste mån  genomföra HBT-certifiering på SvK:s arbetsplatser 2016 Lagen om assisterad befruktning (insemination)   för ensamstående kvinnor införs </vt:lpstr>
      <vt:lpstr> Vår respons:  1) Försöka förstå varför det har blivit      som det har blivit. 2) Försöka formulera vår egen hållning      i relation till vår tids frontlinjer. 3) Aktivt arbeta med den interna      apologetiken. </vt:lpstr>
      <vt:lpstr> Varför har dessa frågor exploderat just i vår tid?  1. Mötet med människor har, eller tror sig ha,      en annan sexuell identitet än heterosexuell. 2. Individualismen. 3. Narsissismen. 4. Synen på sexualitet. 5. Synen på sex. 6. Synen på kärlek.    </vt:lpstr>
      <vt:lpstr> ”Ordet kärlek har förvrängts 180 grader: från den ursprungliga betydelsen att ge sitt liv för någon,  till den känsla som uppstår när något tillfredsställer det egna livet.”   (Magnus Malm)  </vt:lpstr>
      <vt:lpstr> Statens intresse i fråga om äktenskapet: • Att den förening mellan en man och en kvinna som ger upphov till barn ska få så goda förutsättningar som möjligt i fråga om uppfostran, hälsa och social och ekonomisk trygghet. • Att de biologiska föräldrarna ska få hjälp att hålla ihop, eftersom detta generellt har visat sig vara det bästa för barnen. • Att det ska vara så lätt som möjligt att fastslå vem som är biologisk pappa till de barn som kvinnan föder. • Att lagar i fråga om ägodelar, arv, vårdnad och underhåll av barn etc ska vara så lätta som möjligt både att förstå och att tillämpa. </vt:lpstr>
      <vt:lpstr> Varför har dessa frågor exploderat just i vår tid?  1. Mötet med människor har, eller tror sig ha,      en annan sexuell identitet än heterosexuell. 2. Individualismen. 3. Narsissismen. 4. Synen på sexualitet. 5. Synen på sex. 6. Synen på kärlek. 7. Synen på frihet. 8. Curlingmentaliteten. 9. Synen på förtryck. 10. Synen på Bibelns auktoritet.</vt:lpstr>
      <vt:lpstr>3 &amp; 3:  Känner ni igen er i dessa trender? Vilka tror ni är viktigast för hur samtalet om homofili har kommit att utveckla sig här i Norge?   </vt:lpstr>
      <vt:lpstr> </vt:lpstr>
      <vt:lpstr>Egnede handlinger og holdninger for den som vil nå fram til homo- og biseksuelle kirkebesøkende (Wesley Hill)   1. Ikke undervurder de små gestene. 2. Spekuler ikke i årsakene til et individs seksuelle legning. 3. Erkjenn at seksualiteten påvirker hele livet, både for hetero- og homoseksuelle. 4. Vær klar over at seksualiteten ikke forjener å definere hele identiteten til en person. 5. Ta risikoen med å snakke om homoseksualitet. </vt:lpstr>
      <vt:lpstr>6. Våg å gå i ærlige og sannhetssøkende nærkamper med Skriften. 7. Erkjenn og forsøk å sette deg inn i den smerte, den ensomhet og de fristelser som ligger i å ufrivillig leve som singel i en sexfiksert tid. 8. Forsøk å tenke deg og skape møteplasser der single kan bygge sterke og gode vennskapsbånd, uten at målet behøver å være å finne en fremtidig partner. 9. Ta vare på det bidrag som kan komme kirken til del gjennom homo- og biseksuelle som vil leve i troskap mot Skriften. </vt:lpstr>
      <vt:lpstr>10. Ikke fokuser for mye på ”gay ministry”: bygg forsamling, forkynn evangeliet og snakk om disippellivets krav.  Se vidare spiritualfriendship.org Se även compassionwithoutcompromise.com    </vt:lpstr>
      <vt:lpstr>Äktenskap.info  Samlevnadochsexualitet.se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Nutidsmänniskan 1: Postmodern  Nutidsmänniskan 2: Konsument  Nutidsmänniskan 3: Snickrar helst ihop sin egen gud  </dc:title>
  <dc:creator>Olof Edsinger</dc:creator>
  <cp:lastModifiedBy>Olof Edsinger</cp:lastModifiedBy>
  <cp:revision>62</cp:revision>
  <dcterms:created xsi:type="dcterms:W3CDTF">2014-11-10T10:08:50Z</dcterms:created>
  <dcterms:modified xsi:type="dcterms:W3CDTF">2018-03-23T11:50:24Z</dcterms:modified>
</cp:coreProperties>
</file>