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9"/>
  </p:notesMasterIdLst>
  <p:sldIdLst>
    <p:sldId id="256" r:id="rId2"/>
    <p:sldId id="337" r:id="rId3"/>
    <p:sldId id="334" r:id="rId4"/>
    <p:sldId id="257" r:id="rId5"/>
    <p:sldId id="301" r:id="rId6"/>
    <p:sldId id="300" r:id="rId7"/>
    <p:sldId id="305" r:id="rId8"/>
    <p:sldId id="307" r:id="rId9"/>
    <p:sldId id="308" r:id="rId10"/>
    <p:sldId id="309" r:id="rId11"/>
    <p:sldId id="310" r:id="rId12"/>
    <p:sldId id="311" r:id="rId13"/>
    <p:sldId id="313" r:id="rId14"/>
    <p:sldId id="315" r:id="rId15"/>
    <p:sldId id="278" r:id="rId16"/>
    <p:sldId id="287" r:id="rId17"/>
    <p:sldId id="321" r:id="rId18"/>
    <p:sldId id="317" r:id="rId19"/>
    <p:sldId id="323" r:id="rId20"/>
    <p:sldId id="322" r:id="rId21"/>
    <p:sldId id="324" r:id="rId22"/>
    <p:sldId id="325" r:id="rId23"/>
    <p:sldId id="340" r:id="rId24"/>
    <p:sldId id="341" r:id="rId25"/>
    <p:sldId id="328" r:id="rId26"/>
    <p:sldId id="339" r:id="rId27"/>
    <p:sldId id="33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A7605-31F1-4E7D-9777-3CF877AC40FB}" v="203" dt="2021-02-21T21:49:28.14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79" autoAdjust="0"/>
  </p:normalViewPr>
  <p:slideViewPr>
    <p:cSldViewPr snapToGrid="0">
      <p:cViewPr varScale="1">
        <p:scale>
          <a:sx n="49" d="100"/>
          <a:sy n="49" d="100"/>
        </p:scale>
        <p:origin x="13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Ellen Skregelid Birkeland" userId="6cff156b-31aa-46c9-9525-e2e4b181374a" providerId="ADAL" clId="{574A7605-31F1-4E7D-9777-3CF877AC40FB}"/>
    <pc:docChg chg="undo custSel addSld delSld modSld sldOrd">
      <pc:chgData name="Britt-Ellen Skregelid Birkeland" userId="6cff156b-31aa-46c9-9525-e2e4b181374a" providerId="ADAL" clId="{574A7605-31F1-4E7D-9777-3CF877AC40FB}" dt="2021-02-21T21:53:49.333" v="3543" actId="20577"/>
      <pc:docMkLst>
        <pc:docMk/>
      </pc:docMkLst>
      <pc:sldChg chg="addSp delSp modSp add del mod setBg setClrOvrMap delDesignElem modNotesTx">
        <pc:chgData name="Britt-Ellen Skregelid Birkeland" userId="6cff156b-31aa-46c9-9525-e2e4b181374a" providerId="ADAL" clId="{574A7605-31F1-4E7D-9777-3CF877AC40FB}" dt="2021-02-18T21:26:00.729" v="1023"/>
        <pc:sldMkLst>
          <pc:docMk/>
          <pc:sldMk cId="2949867396" sldId="256"/>
        </pc:sldMkLst>
        <pc:spChg chg="mod ord">
          <ac:chgData name="Britt-Ellen Skregelid Birkeland" userId="6cff156b-31aa-46c9-9525-e2e4b181374a" providerId="ADAL" clId="{574A7605-31F1-4E7D-9777-3CF877AC40FB}" dt="2021-02-18T13:57:02.488" v="94" actId="26606"/>
          <ac:spMkLst>
            <pc:docMk/>
            <pc:sldMk cId="2949867396" sldId="256"/>
            <ac:spMk id="2" creationId="{7A94B2EE-C314-417F-94B5-738BC73F8C83}"/>
          </ac:spMkLst>
        </pc:spChg>
        <pc:spChg chg="add del">
          <ac:chgData name="Britt-Ellen Skregelid Birkeland" userId="6cff156b-31aa-46c9-9525-e2e4b181374a" providerId="ADAL" clId="{574A7605-31F1-4E7D-9777-3CF877AC40FB}" dt="2021-02-18T13:06:27.102" v="34" actId="26606"/>
          <ac:spMkLst>
            <pc:docMk/>
            <pc:sldMk cId="2949867396" sldId="256"/>
            <ac:spMk id="9" creationId="{2093D87A-7818-4594-B3D1-C9CF3747B78B}"/>
          </ac:spMkLst>
        </pc:spChg>
        <pc:spChg chg="add del">
          <ac:chgData name="Britt-Ellen Skregelid Birkeland" userId="6cff156b-31aa-46c9-9525-e2e4b181374a" providerId="ADAL" clId="{574A7605-31F1-4E7D-9777-3CF877AC40FB}" dt="2021-02-18T13:06:27.102" v="34" actId="26606"/>
          <ac:spMkLst>
            <pc:docMk/>
            <pc:sldMk cId="2949867396" sldId="256"/>
            <ac:spMk id="11" creationId="{29BA41EB-EC8E-4167-987C-F07347C193DF}"/>
          </ac:spMkLst>
        </pc:spChg>
        <pc:spChg chg="add del">
          <ac:chgData name="Britt-Ellen Skregelid Birkeland" userId="6cff156b-31aa-46c9-9525-e2e4b181374a" providerId="ADAL" clId="{574A7605-31F1-4E7D-9777-3CF877AC40FB}" dt="2021-02-18T13:07:38.085" v="38" actId="26606"/>
          <ac:spMkLst>
            <pc:docMk/>
            <pc:sldMk cId="2949867396" sldId="256"/>
            <ac:spMk id="16" creationId="{2093D87A-7818-4594-B3D1-C9CF3747B78B}"/>
          </ac:spMkLst>
        </pc:spChg>
        <pc:spChg chg="add del">
          <ac:chgData name="Britt-Ellen Skregelid Birkeland" userId="6cff156b-31aa-46c9-9525-e2e4b181374a" providerId="ADAL" clId="{574A7605-31F1-4E7D-9777-3CF877AC40FB}" dt="2021-02-18T13:07:38.085" v="38" actId="26606"/>
          <ac:spMkLst>
            <pc:docMk/>
            <pc:sldMk cId="2949867396" sldId="256"/>
            <ac:spMk id="18" creationId="{29BA41EB-EC8E-4167-987C-F07347C193DF}"/>
          </ac:spMkLst>
        </pc:spChg>
        <pc:spChg chg="add del">
          <ac:chgData name="Britt-Ellen Skregelid Birkeland" userId="6cff156b-31aa-46c9-9525-e2e4b181374a" providerId="ADAL" clId="{574A7605-31F1-4E7D-9777-3CF877AC40FB}" dt="2021-02-18T13:08:11.125" v="42" actId="26606"/>
          <ac:spMkLst>
            <pc:docMk/>
            <pc:sldMk cId="2949867396" sldId="256"/>
            <ac:spMk id="23" creationId="{CE03ACFB-F845-47DD-B1F4-DB5B221BBC3F}"/>
          </ac:spMkLst>
        </pc:spChg>
        <pc:spChg chg="add del">
          <ac:chgData name="Britt-Ellen Skregelid Birkeland" userId="6cff156b-31aa-46c9-9525-e2e4b181374a" providerId="ADAL" clId="{574A7605-31F1-4E7D-9777-3CF877AC40FB}" dt="2021-02-18T13:08:11.125" v="42" actId="26606"/>
          <ac:spMkLst>
            <pc:docMk/>
            <pc:sldMk cId="2949867396" sldId="256"/>
            <ac:spMk id="25" creationId="{A0144B8D-ABC9-4F44-8451-5B06A9C80B24}"/>
          </ac:spMkLst>
        </pc:spChg>
        <pc:spChg chg="add del">
          <ac:chgData name="Britt-Ellen Skregelid Birkeland" userId="6cff156b-31aa-46c9-9525-e2e4b181374a" providerId="ADAL" clId="{574A7605-31F1-4E7D-9777-3CF877AC40FB}" dt="2021-02-18T13:08:11.125" v="42" actId="26606"/>
          <ac:spMkLst>
            <pc:docMk/>
            <pc:sldMk cId="2949867396" sldId="256"/>
            <ac:spMk id="27" creationId="{30581CF1-C445-4EA2-8A1B-47EFAA87E369}"/>
          </ac:spMkLst>
        </pc:spChg>
        <pc:spChg chg="add del">
          <ac:chgData name="Britt-Ellen Skregelid Birkeland" userId="6cff156b-31aa-46c9-9525-e2e4b181374a" providerId="ADAL" clId="{574A7605-31F1-4E7D-9777-3CF877AC40FB}" dt="2021-02-18T13:08:11.125" v="42" actId="26606"/>
          <ac:spMkLst>
            <pc:docMk/>
            <pc:sldMk cId="2949867396" sldId="256"/>
            <ac:spMk id="29" creationId="{8AA67516-D5EE-411A-A4E4-A25599272A3D}"/>
          </ac:spMkLst>
        </pc:spChg>
        <pc:spChg chg="add del">
          <ac:chgData name="Britt-Ellen Skregelid Birkeland" userId="6cff156b-31aa-46c9-9525-e2e4b181374a" providerId="ADAL" clId="{574A7605-31F1-4E7D-9777-3CF877AC40FB}" dt="2021-02-18T13:08:11.125" v="42" actId="26606"/>
          <ac:spMkLst>
            <pc:docMk/>
            <pc:sldMk cId="2949867396" sldId="256"/>
            <ac:spMk id="31" creationId="{B6922953-020C-4A91-B326-3EC0C073BD38}"/>
          </ac:spMkLst>
        </pc:spChg>
        <pc:spChg chg="add del">
          <ac:chgData name="Britt-Ellen Skregelid Birkeland" userId="6cff156b-31aa-46c9-9525-e2e4b181374a" providerId="ADAL" clId="{574A7605-31F1-4E7D-9777-3CF877AC40FB}" dt="2021-02-18T13:12:23.445" v="62" actId="26606"/>
          <ac:spMkLst>
            <pc:docMk/>
            <pc:sldMk cId="2949867396" sldId="256"/>
            <ac:spMk id="36" creationId="{D61AF6E9-4B93-40B2-8B38-913458C949A2}"/>
          </ac:spMkLst>
        </pc:spChg>
        <pc:spChg chg="add del">
          <ac:chgData name="Britt-Ellen Skregelid Birkeland" userId="6cff156b-31aa-46c9-9525-e2e4b181374a" providerId="ADAL" clId="{574A7605-31F1-4E7D-9777-3CF877AC40FB}" dt="2021-02-18T13:12:23.445" v="62" actId="26606"/>
          <ac:spMkLst>
            <pc:docMk/>
            <pc:sldMk cId="2949867396" sldId="256"/>
            <ac:spMk id="38" creationId="{ABC09BDB-AC6B-4DE3-8EA9-4C713A504FDE}"/>
          </ac:spMkLst>
        </pc:spChg>
        <pc:spChg chg="add del">
          <ac:chgData name="Britt-Ellen Skregelid Birkeland" userId="6cff156b-31aa-46c9-9525-e2e4b181374a" providerId="ADAL" clId="{574A7605-31F1-4E7D-9777-3CF877AC40FB}" dt="2021-02-18T13:12:17.602" v="59" actId="26606"/>
          <ac:spMkLst>
            <pc:docMk/>
            <pc:sldMk cId="2949867396" sldId="256"/>
            <ac:spMk id="43" creationId="{3B0CF394-FB21-4901-B234-FD756CFB7919}"/>
          </ac:spMkLst>
        </pc:spChg>
        <pc:spChg chg="add del">
          <ac:chgData name="Britt-Ellen Skregelid Birkeland" userId="6cff156b-31aa-46c9-9525-e2e4b181374a" providerId="ADAL" clId="{574A7605-31F1-4E7D-9777-3CF877AC40FB}" dt="2021-02-18T13:12:17.602" v="59" actId="26606"/>
          <ac:spMkLst>
            <pc:docMk/>
            <pc:sldMk cId="2949867396" sldId="256"/>
            <ac:spMk id="45" creationId="{585BB9C1-C36F-40EB-8D79-6100734DE2EC}"/>
          </ac:spMkLst>
        </pc:spChg>
        <pc:spChg chg="add del">
          <ac:chgData name="Britt-Ellen Skregelid Birkeland" userId="6cff156b-31aa-46c9-9525-e2e4b181374a" providerId="ADAL" clId="{574A7605-31F1-4E7D-9777-3CF877AC40FB}" dt="2021-02-18T13:12:17.602" v="59" actId="26606"/>
          <ac:spMkLst>
            <pc:docMk/>
            <pc:sldMk cId="2949867396" sldId="256"/>
            <ac:spMk id="47" creationId="{5891C2AC-F1CC-484C-AF3E-1C7C886837A2}"/>
          </ac:spMkLst>
        </pc:spChg>
        <pc:spChg chg="add del">
          <ac:chgData name="Britt-Ellen Skregelid Birkeland" userId="6cff156b-31aa-46c9-9525-e2e4b181374a" providerId="ADAL" clId="{574A7605-31F1-4E7D-9777-3CF877AC40FB}" dt="2021-02-18T13:12:17.602" v="59" actId="26606"/>
          <ac:spMkLst>
            <pc:docMk/>
            <pc:sldMk cId="2949867396" sldId="256"/>
            <ac:spMk id="49" creationId="{3E2509C1-22A2-42C2-B1C0-882C02DD5A90}"/>
          </ac:spMkLst>
        </pc:spChg>
        <pc:spChg chg="add del">
          <ac:chgData name="Britt-Ellen Skregelid Birkeland" userId="6cff156b-31aa-46c9-9525-e2e4b181374a" providerId="ADAL" clId="{574A7605-31F1-4E7D-9777-3CF877AC40FB}" dt="2021-02-18T13:12:23.445" v="61" actId="26606"/>
          <ac:spMkLst>
            <pc:docMk/>
            <pc:sldMk cId="2949867396" sldId="256"/>
            <ac:spMk id="51" creationId="{D2352F61-0C8B-4FCD-B42D-4723276084A8}"/>
          </ac:spMkLst>
        </pc:spChg>
        <pc:spChg chg="add del">
          <ac:chgData name="Britt-Ellen Skregelid Birkeland" userId="6cff156b-31aa-46c9-9525-e2e4b181374a" providerId="ADAL" clId="{574A7605-31F1-4E7D-9777-3CF877AC40FB}" dt="2021-02-18T13:12:23.445" v="61" actId="26606"/>
          <ac:spMkLst>
            <pc:docMk/>
            <pc:sldMk cId="2949867396" sldId="256"/>
            <ac:spMk id="52" creationId="{F28B6E25-9A48-4CF7-BF86-3D7DD1C783F2}"/>
          </ac:spMkLst>
        </pc:spChg>
        <pc:spChg chg="add del">
          <ac:chgData name="Britt-Ellen Skregelid Birkeland" userId="6cff156b-31aa-46c9-9525-e2e4b181374a" providerId="ADAL" clId="{574A7605-31F1-4E7D-9777-3CF877AC40FB}" dt="2021-02-18T13:12:23.445" v="61" actId="26606"/>
          <ac:spMkLst>
            <pc:docMk/>
            <pc:sldMk cId="2949867396" sldId="256"/>
            <ac:spMk id="53" creationId="{DB30A2C9-77AF-467A-B08E-133E1AF2E3E4}"/>
          </ac:spMkLst>
        </pc:spChg>
        <pc:spChg chg="add del">
          <ac:chgData name="Britt-Ellen Skregelid Birkeland" userId="6cff156b-31aa-46c9-9525-e2e4b181374a" providerId="ADAL" clId="{574A7605-31F1-4E7D-9777-3CF877AC40FB}" dt="2021-02-18T13:12:23.445" v="61" actId="26606"/>
          <ac:spMkLst>
            <pc:docMk/>
            <pc:sldMk cId="2949867396" sldId="256"/>
            <ac:spMk id="54" creationId="{0FAD2681-EA2A-4559-BF6A-F322871708D2}"/>
          </ac:spMkLst>
        </pc:spChg>
        <pc:spChg chg="add del">
          <ac:chgData name="Britt-Ellen Skregelid Birkeland" userId="6cff156b-31aa-46c9-9525-e2e4b181374a" providerId="ADAL" clId="{574A7605-31F1-4E7D-9777-3CF877AC40FB}" dt="2021-02-18T13:55:16.743" v="74" actId="26606"/>
          <ac:spMkLst>
            <pc:docMk/>
            <pc:sldMk cId="2949867396" sldId="256"/>
            <ac:spMk id="56" creationId="{D61AF6E9-4B93-40B2-8B38-913458C949A2}"/>
          </ac:spMkLst>
        </pc:spChg>
        <pc:spChg chg="add del">
          <ac:chgData name="Britt-Ellen Skregelid Birkeland" userId="6cff156b-31aa-46c9-9525-e2e4b181374a" providerId="ADAL" clId="{574A7605-31F1-4E7D-9777-3CF877AC40FB}" dt="2021-02-18T13:55:16.743" v="74" actId="26606"/>
          <ac:spMkLst>
            <pc:docMk/>
            <pc:sldMk cId="2949867396" sldId="256"/>
            <ac:spMk id="57" creationId="{ABC09BDB-AC6B-4DE3-8EA9-4C713A504FDE}"/>
          </ac:spMkLst>
        </pc:spChg>
        <pc:spChg chg="add del">
          <ac:chgData name="Britt-Ellen Skregelid Birkeland" userId="6cff156b-31aa-46c9-9525-e2e4b181374a" providerId="ADAL" clId="{574A7605-31F1-4E7D-9777-3CF877AC40FB}" dt="2021-02-18T13:55:16.743" v="73" actId="26606"/>
          <ac:spMkLst>
            <pc:docMk/>
            <pc:sldMk cId="2949867396" sldId="256"/>
            <ac:spMk id="62" creationId="{3B0CF394-FB21-4901-B234-FD756CFB7919}"/>
          </ac:spMkLst>
        </pc:spChg>
        <pc:spChg chg="add del">
          <ac:chgData name="Britt-Ellen Skregelid Birkeland" userId="6cff156b-31aa-46c9-9525-e2e4b181374a" providerId="ADAL" clId="{574A7605-31F1-4E7D-9777-3CF877AC40FB}" dt="2021-02-18T13:55:16.743" v="73" actId="26606"/>
          <ac:spMkLst>
            <pc:docMk/>
            <pc:sldMk cId="2949867396" sldId="256"/>
            <ac:spMk id="64" creationId="{585BB9C1-C36F-40EB-8D79-6100734DE2EC}"/>
          </ac:spMkLst>
        </pc:spChg>
        <pc:spChg chg="add del">
          <ac:chgData name="Britt-Ellen Skregelid Birkeland" userId="6cff156b-31aa-46c9-9525-e2e4b181374a" providerId="ADAL" clId="{574A7605-31F1-4E7D-9777-3CF877AC40FB}" dt="2021-02-18T13:55:16.743" v="73" actId="26606"/>
          <ac:spMkLst>
            <pc:docMk/>
            <pc:sldMk cId="2949867396" sldId="256"/>
            <ac:spMk id="66" creationId="{5891C2AC-F1CC-484C-AF3E-1C7C886837A2}"/>
          </ac:spMkLst>
        </pc:spChg>
        <pc:spChg chg="add del">
          <ac:chgData name="Britt-Ellen Skregelid Birkeland" userId="6cff156b-31aa-46c9-9525-e2e4b181374a" providerId="ADAL" clId="{574A7605-31F1-4E7D-9777-3CF877AC40FB}" dt="2021-02-18T13:55:16.743" v="73" actId="26606"/>
          <ac:spMkLst>
            <pc:docMk/>
            <pc:sldMk cId="2949867396" sldId="256"/>
            <ac:spMk id="68" creationId="{3E2509C1-22A2-42C2-B1C0-882C02DD5A90}"/>
          </ac:spMkLst>
        </pc:spChg>
        <pc:spChg chg="add del">
          <ac:chgData name="Britt-Ellen Skregelid Birkeland" userId="6cff156b-31aa-46c9-9525-e2e4b181374a" providerId="ADAL" clId="{574A7605-31F1-4E7D-9777-3CF877AC40FB}" dt="2021-02-18T13:55:48.398" v="78" actId="26606"/>
          <ac:spMkLst>
            <pc:docMk/>
            <pc:sldMk cId="2949867396" sldId="256"/>
            <ac:spMk id="70" creationId="{D61AF6E9-4B93-40B2-8B38-913458C949A2}"/>
          </ac:spMkLst>
        </pc:spChg>
        <pc:spChg chg="add del">
          <ac:chgData name="Britt-Ellen Skregelid Birkeland" userId="6cff156b-31aa-46c9-9525-e2e4b181374a" providerId="ADAL" clId="{574A7605-31F1-4E7D-9777-3CF877AC40FB}" dt="2021-02-18T13:55:48.398" v="78" actId="26606"/>
          <ac:spMkLst>
            <pc:docMk/>
            <pc:sldMk cId="2949867396" sldId="256"/>
            <ac:spMk id="71" creationId="{ABC09BDB-AC6B-4DE3-8EA9-4C713A504FDE}"/>
          </ac:spMkLst>
        </pc:spChg>
        <pc:spChg chg="add del">
          <ac:chgData name="Britt-Ellen Skregelid Birkeland" userId="6cff156b-31aa-46c9-9525-e2e4b181374a" providerId="ADAL" clId="{574A7605-31F1-4E7D-9777-3CF877AC40FB}" dt="2021-02-18T13:55:48.382" v="77" actId="26606"/>
          <ac:spMkLst>
            <pc:docMk/>
            <pc:sldMk cId="2949867396" sldId="256"/>
            <ac:spMk id="76" creationId="{28FFBEEC-E1D5-4133-8566-2A59DDB170B8}"/>
          </ac:spMkLst>
        </pc:spChg>
        <pc:spChg chg="add del">
          <ac:chgData name="Britt-Ellen Skregelid Birkeland" userId="6cff156b-31aa-46c9-9525-e2e4b181374a" providerId="ADAL" clId="{574A7605-31F1-4E7D-9777-3CF877AC40FB}" dt="2021-02-18T13:55:48.382" v="77" actId="26606"/>
          <ac:spMkLst>
            <pc:docMk/>
            <pc:sldMk cId="2949867396" sldId="256"/>
            <ac:spMk id="78" creationId="{E8EFDFFA-99D1-4010-8BB3-F3C338EC0A42}"/>
          </ac:spMkLst>
        </pc:spChg>
        <pc:spChg chg="add del">
          <ac:chgData name="Britt-Ellen Skregelid Birkeland" userId="6cff156b-31aa-46c9-9525-e2e4b181374a" providerId="ADAL" clId="{574A7605-31F1-4E7D-9777-3CF877AC40FB}" dt="2021-02-18T13:56:47.971" v="91" actId="26606"/>
          <ac:spMkLst>
            <pc:docMk/>
            <pc:sldMk cId="2949867396" sldId="256"/>
            <ac:spMk id="80" creationId="{98C621E2-C9A1-42DB-B77B-FDEC40996E7A}"/>
          </ac:spMkLst>
        </pc:spChg>
        <pc:spChg chg="add del">
          <ac:chgData name="Britt-Ellen Skregelid Birkeland" userId="6cff156b-31aa-46c9-9525-e2e4b181374a" providerId="ADAL" clId="{574A7605-31F1-4E7D-9777-3CF877AC40FB}" dt="2021-02-18T13:56:47.971" v="91" actId="26606"/>
          <ac:spMkLst>
            <pc:docMk/>
            <pc:sldMk cId="2949867396" sldId="256"/>
            <ac:spMk id="81" creationId="{D2932E9C-BCE7-4564-84F6-CBA75E8B0749}"/>
          </ac:spMkLst>
        </pc:spChg>
        <pc:spChg chg="add del">
          <ac:chgData name="Britt-Ellen Skregelid Birkeland" userId="6cff156b-31aa-46c9-9525-e2e4b181374a" providerId="ADAL" clId="{574A7605-31F1-4E7D-9777-3CF877AC40FB}" dt="2021-02-18T13:56:47.971" v="91" actId="26606"/>
          <ac:spMkLst>
            <pc:docMk/>
            <pc:sldMk cId="2949867396" sldId="256"/>
            <ac:spMk id="82" creationId="{B85FBED9-5297-4759-B2C0-B6C973023B14}"/>
          </ac:spMkLst>
        </pc:spChg>
        <pc:spChg chg="add del">
          <ac:chgData name="Britt-Ellen Skregelid Birkeland" userId="6cff156b-31aa-46c9-9525-e2e4b181374a" providerId="ADAL" clId="{574A7605-31F1-4E7D-9777-3CF877AC40FB}" dt="2021-02-18T13:56:47.971" v="91" actId="26606"/>
          <ac:spMkLst>
            <pc:docMk/>
            <pc:sldMk cId="2949867396" sldId="256"/>
            <ac:spMk id="83" creationId="{AFC7A8FD-E375-431A-898D-F728F09489C5}"/>
          </ac:spMkLst>
        </pc:spChg>
        <pc:spChg chg="add del">
          <ac:chgData name="Britt-Ellen Skregelid Birkeland" userId="6cff156b-31aa-46c9-9525-e2e4b181374a" providerId="ADAL" clId="{574A7605-31F1-4E7D-9777-3CF877AC40FB}" dt="2021-02-18T13:57:02.488" v="94" actId="26606"/>
          <ac:spMkLst>
            <pc:docMk/>
            <pc:sldMk cId="2949867396" sldId="256"/>
            <ac:spMk id="88" creationId="{D0E6FD24-FC15-4419-B4F8-87A6F572CC31}"/>
          </ac:spMkLst>
        </pc:spChg>
        <pc:spChg chg="add del">
          <ac:chgData name="Britt-Ellen Skregelid Birkeland" userId="6cff156b-31aa-46c9-9525-e2e4b181374a" providerId="ADAL" clId="{574A7605-31F1-4E7D-9777-3CF877AC40FB}" dt="2021-02-18T13:57:02.488" v="94" actId="26606"/>
          <ac:spMkLst>
            <pc:docMk/>
            <pc:sldMk cId="2949867396" sldId="256"/>
            <ac:spMk id="90" creationId="{F90D41EE-859E-4D0B-8464-D44C2B4D6E38}"/>
          </ac:spMkLst>
        </pc:spChg>
        <pc:spChg chg="add del">
          <ac:chgData name="Britt-Ellen Skregelid Birkeland" userId="6cff156b-31aa-46c9-9525-e2e4b181374a" providerId="ADAL" clId="{574A7605-31F1-4E7D-9777-3CF877AC40FB}" dt="2021-02-18T13:57:02.488" v="94" actId="26606"/>
          <ac:spMkLst>
            <pc:docMk/>
            <pc:sldMk cId="2949867396" sldId="256"/>
            <ac:spMk id="92" creationId="{8E2004CB-520C-4EB0-8EB4-5A457A3C83F6}"/>
          </ac:spMkLst>
        </pc:spChg>
        <pc:spChg chg="add del">
          <ac:chgData name="Britt-Ellen Skregelid Birkeland" userId="6cff156b-31aa-46c9-9525-e2e4b181374a" providerId="ADAL" clId="{574A7605-31F1-4E7D-9777-3CF877AC40FB}" dt="2021-02-18T13:57:02.488" v="93" actId="26606"/>
          <ac:spMkLst>
            <pc:docMk/>
            <pc:sldMk cId="2949867396" sldId="256"/>
            <ac:spMk id="97" creationId="{037EA4EB-4F7C-4751-A4A2-563CD920E8E1}"/>
          </ac:spMkLst>
        </pc:spChg>
        <pc:spChg chg="add del">
          <ac:chgData name="Britt-Ellen Skregelid Birkeland" userId="6cff156b-31aa-46c9-9525-e2e4b181374a" providerId="ADAL" clId="{574A7605-31F1-4E7D-9777-3CF877AC40FB}" dt="2021-02-18T13:57:02.488" v="93" actId="26606"/>
          <ac:spMkLst>
            <pc:docMk/>
            <pc:sldMk cId="2949867396" sldId="256"/>
            <ac:spMk id="99" creationId="{A8197E63-3449-474F-AF38-381E134885EC}"/>
          </ac:spMkLst>
        </pc:spChg>
        <pc:spChg chg="add del">
          <ac:chgData name="Britt-Ellen Skregelid Birkeland" userId="6cff156b-31aa-46c9-9525-e2e4b181374a" providerId="ADAL" clId="{574A7605-31F1-4E7D-9777-3CF877AC40FB}" dt="2021-02-18T13:57:02.488" v="93" actId="26606"/>
          <ac:spMkLst>
            <pc:docMk/>
            <pc:sldMk cId="2949867396" sldId="256"/>
            <ac:spMk id="101" creationId="{0010EC45-8B8C-49A1-92F4-297215C95E84}"/>
          </ac:spMkLst>
        </pc:spChg>
        <pc:spChg chg="add del">
          <ac:chgData name="Britt-Ellen Skregelid Birkeland" userId="6cff156b-31aa-46c9-9525-e2e4b181374a" providerId="ADAL" clId="{574A7605-31F1-4E7D-9777-3CF877AC40FB}" dt="2021-02-18T21:26:00.729" v="1023"/>
          <ac:spMkLst>
            <pc:docMk/>
            <pc:sldMk cId="2949867396" sldId="256"/>
            <ac:spMk id="103" creationId="{415DEDD7-7B31-4EF1-B7C7-5AEE3208CC1D}"/>
          </ac:spMkLst>
        </pc:spChg>
        <pc:spChg chg="add del">
          <ac:chgData name="Britt-Ellen Skregelid Birkeland" userId="6cff156b-31aa-46c9-9525-e2e4b181374a" providerId="ADAL" clId="{574A7605-31F1-4E7D-9777-3CF877AC40FB}" dt="2021-02-18T21:26:00.729" v="1023"/>
          <ac:spMkLst>
            <pc:docMk/>
            <pc:sldMk cId="2949867396" sldId="256"/>
            <ac:spMk id="104" creationId="{3242CC7A-3D6E-47A4-B9D1-860978459846}"/>
          </ac:spMkLst>
        </pc:spChg>
        <pc:picChg chg="add del mod">
          <ac:chgData name="Britt-Ellen Skregelid Birkeland" userId="6cff156b-31aa-46c9-9525-e2e4b181374a" providerId="ADAL" clId="{574A7605-31F1-4E7D-9777-3CF877AC40FB}" dt="2021-02-18T13:06:14.101" v="31" actId="478"/>
          <ac:picMkLst>
            <pc:docMk/>
            <pc:sldMk cId="2949867396" sldId="256"/>
            <ac:picMk id="4" creationId="{687B406A-AD07-4BF5-8FBA-1CCBCA4C4667}"/>
          </ac:picMkLst>
        </pc:picChg>
        <pc:picChg chg="add del mod ord">
          <ac:chgData name="Britt-Ellen Skregelid Birkeland" userId="6cff156b-31aa-46c9-9525-e2e4b181374a" providerId="ADAL" clId="{574A7605-31F1-4E7D-9777-3CF877AC40FB}" dt="2021-02-18T13:56:41.013" v="90" actId="21"/>
          <ac:picMkLst>
            <pc:docMk/>
            <pc:sldMk cId="2949867396" sldId="256"/>
            <ac:picMk id="6" creationId="{E81C572F-0FF3-4949-9590-1317FEA82FF8}"/>
          </ac:picMkLst>
        </pc:picChg>
        <pc:picChg chg="add del mod ord">
          <ac:chgData name="Britt-Ellen Skregelid Birkeland" userId="6cff156b-31aa-46c9-9525-e2e4b181374a" providerId="ADAL" clId="{574A7605-31F1-4E7D-9777-3CF877AC40FB}" dt="2021-02-18T13:55:24.979" v="75" actId="21"/>
          <ac:picMkLst>
            <pc:docMk/>
            <pc:sldMk cId="2949867396" sldId="256"/>
            <ac:picMk id="12" creationId="{8B15E34B-FEBE-49FC-908F-F96CC9718AB3}"/>
          </ac:picMkLst>
        </pc:picChg>
        <pc:picChg chg="add mod">
          <ac:chgData name="Britt-Ellen Skregelid Birkeland" userId="6cff156b-31aa-46c9-9525-e2e4b181374a" providerId="ADAL" clId="{574A7605-31F1-4E7D-9777-3CF877AC40FB}" dt="2021-02-18T13:57:02.488" v="94" actId="26606"/>
          <ac:picMkLst>
            <pc:docMk/>
            <pc:sldMk cId="2949867396" sldId="256"/>
            <ac:picMk id="41" creationId="{D7A1B393-A2E0-4205-B931-A4AF261BE76A}"/>
          </ac:picMkLst>
        </pc:picChg>
      </pc:sldChg>
      <pc:sldChg chg="addSp delSp modSp mod ord delDesignElem modNotesTx">
        <pc:chgData name="Britt-Ellen Skregelid Birkeland" userId="6cff156b-31aa-46c9-9525-e2e4b181374a" providerId="ADAL" clId="{574A7605-31F1-4E7D-9777-3CF877AC40FB}" dt="2021-02-21T21:50:34.006" v="3450" actId="20577"/>
        <pc:sldMkLst>
          <pc:docMk/>
          <pc:sldMk cId="3436744203" sldId="257"/>
        </pc:sldMkLst>
        <pc:spChg chg="mod">
          <ac:chgData name="Britt-Ellen Skregelid Birkeland" userId="6cff156b-31aa-46c9-9525-e2e4b181374a" providerId="ADAL" clId="{574A7605-31F1-4E7D-9777-3CF877AC40FB}" dt="2021-02-21T21:48:19.366" v="3394" actId="1076"/>
          <ac:spMkLst>
            <pc:docMk/>
            <pc:sldMk cId="3436744203" sldId="257"/>
            <ac:spMk id="2" creationId="{D6F1D644-CAF1-4C96-885E-F68B60D0F85B}"/>
          </ac:spMkLst>
        </pc:spChg>
        <pc:spChg chg="mod">
          <ac:chgData name="Britt-Ellen Skregelid Birkeland" userId="6cff156b-31aa-46c9-9525-e2e4b181374a" providerId="ADAL" clId="{574A7605-31F1-4E7D-9777-3CF877AC40FB}" dt="2021-02-21T21:50:34.006" v="3450" actId="20577"/>
          <ac:spMkLst>
            <pc:docMk/>
            <pc:sldMk cId="3436744203" sldId="257"/>
            <ac:spMk id="3" creationId="{EE223C1C-87CE-408B-A212-EDDA0B06E26D}"/>
          </ac:spMkLst>
        </pc:spChg>
        <pc:spChg chg="del">
          <ac:chgData name="Britt-Ellen Skregelid Birkeland" userId="6cff156b-31aa-46c9-9525-e2e4b181374a" providerId="ADAL" clId="{574A7605-31F1-4E7D-9777-3CF877AC40FB}" dt="2021-02-18T13:54:28.611" v="67" actId="26606"/>
          <ac:spMkLst>
            <pc:docMk/>
            <pc:sldMk cId="3436744203" sldId="257"/>
            <ac:spMk id="10" creationId="{374BD3A9-25D1-4691-BE05-149182EC4C13}"/>
          </ac:spMkLst>
        </pc:spChg>
        <pc:spChg chg="del">
          <ac:chgData name="Britt-Ellen Skregelid Birkeland" userId="6cff156b-31aa-46c9-9525-e2e4b181374a" providerId="ADAL" clId="{574A7605-31F1-4E7D-9777-3CF877AC40FB}" dt="2021-02-18T13:54:28.611" v="67" actId="26606"/>
          <ac:spMkLst>
            <pc:docMk/>
            <pc:sldMk cId="3436744203" sldId="257"/>
            <ac:spMk id="12" creationId="{8D49CF1A-01DD-4115-A6BB-CFA8F704534E}"/>
          </ac:spMkLst>
        </pc:spChg>
        <pc:spChg chg="del">
          <ac:chgData name="Britt-Ellen Skregelid Birkeland" userId="6cff156b-31aa-46c9-9525-e2e4b181374a" providerId="ADAL" clId="{574A7605-31F1-4E7D-9777-3CF877AC40FB}" dt="2021-02-18T13:54:28.611" v="67" actId="26606"/>
          <ac:spMkLst>
            <pc:docMk/>
            <pc:sldMk cId="3436744203" sldId="257"/>
            <ac:spMk id="14" creationId="{5FDAFA16-9D2D-4BEC-89D0-B4EABEE911B1}"/>
          </ac:spMkLst>
        </pc:spChg>
        <pc:spChg chg="add del">
          <ac:chgData name="Britt-Ellen Skregelid Birkeland" userId="6cff156b-31aa-46c9-9525-e2e4b181374a" providerId="ADAL" clId="{574A7605-31F1-4E7D-9777-3CF877AC40FB}" dt="2021-02-18T21:26:00.729" v="1023"/>
          <ac:spMkLst>
            <pc:docMk/>
            <pc:sldMk cId="3436744203" sldId="257"/>
            <ac:spMk id="19" creationId="{93B3D315-2706-4149-873C-331EDFAFEF5A}"/>
          </ac:spMkLst>
        </pc:spChg>
        <pc:spChg chg="add del">
          <ac:chgData name="Britt-Ellen Skregelid Birkeland" userId="6cff156b-31aa-46c9-9525-e2e4b181374a" providerId="ADAL" clId="{574A7605-31F1-4E7D-9777-3CF877AC40FB}" dt="2021-02-18T21:26:00.729" v="1023"/>
          <ac:spMkLst>
            <pc:docMk/>
            <pc:sldMk cId="3436744203" sldId="257"/>
            <ac:spMk id="21" creationId="{8D04E398-086D-467C-B390-9F9079FA7ABA}"/>
          </ac:spMkLst>
        </pc:spChg>
        <pc:spChg chg="add del">
          <ac:chgData name="Britt-Ellen Skregelid Birkeland" userId="6cff156b-31aa-46c9-9525-e2e4b181374a" providerId="ADAL" clId="{574A7605-31F1-4E7D-9777-3CF877AC40FB}" dt="2021-02-18T21:26:00.729" v="1023"/>
          <ac:spMkLst>
            <pc:docMk/>
            <pc:sldMk cId="3436744203" sldId="257"/>
            <ac:spMk id="23" creationId="{20E344BB-E23E-4198-B2C7-8E752C6A956A}"/>
          </ac:spMkLst>
        </pc:spChg>
        <pc:picChg chg="mod">
          <ac:chgData name="Britt-Ellen Skregelid Birkeland" userId="6cff156b-31aa-46c9-9525-e2e4b181374a" providerId="ADAL" clId="{574A7605-31F1-4E7D-9777-3CF877AC40FB}" dt="2021-02-18T13:54:28.611" v="67" actId="26606"/>
          <ac:picMkLst>
            <pc:docMk/>
            <pc:sldMk cId="3436744203" sldId="257"/>
            <ac:picMk id="5" creationId="{F10F8D1E-830D-441C-8DC4-5CE013405C9A}"/>
          </ac:picMkLst>
        </pc:picChg>
      </pc:sldChg>
      <pc:sldChg chg="del">
        <pc:chgData name="Britt-Ellen Skregelid Birkeland" userId="6cff156b-31aa-46c9-9525-e2e4b181374a" providerId="ADAL" clId="{574A7605-31F1-4E7D-9777-3CF877AC40FB}" dt="2021-02-18T20:55:24.896" v="621" actId="47"/>
        <pc:sldMkLst>
          <pc:docMk/>
          <pc:sldMk cId="3542926369" sldId="258"/>
        </pc:sldMkLst>
      </pc:sldChg>
      <pc:sldChg chg="del">
        <pc:chgData name="Britt-Ellen Skregelid Birkeland" userId="6cff156b-31aa-46c9-9525-e2e4b181374a" providerId="ADAL" clId="{574A7605-31F1-4E7D-9777-3CF877AC40FB}" dt="2021-02-18T20:55:26.239" v="623" actId="47"/>
        <pc:sldMkLst>
          <pc:docMk/>
          <pc:sldMk cId="2317847391" sldId="259"/>
        </pc:sldMkLst>
      </pc:sldChg>
      <pc:sldChg chg="del">
        <pc:chgData name="Britt-Ellen Skregelid Birkeland" userId="6cff156b-31aa-46c9-9525-e2e4b181374a" providerId="ADAL" clId="{574A7605-31F1-4E7D-9777-3CF877AC40FB}" dt="2021-02-18T20:55:26.871" v="624" actId="47"/>
        <pc:sldMkLst>
          <pc:docMk/>
          <pc:sldMk cId="2296917699" sldId="260"/>
        </pc:sldMkLst>
      </pc:sldChg>
      <pc:sldChg chg="del">
        <pc:chgData name="Britt-Ellen Skregelid Birkeland" userId="6cff156b-31aa-46c9-9525-e2e4b181374a" providerId="ADAL" clId="{574A7605-31F1-4E7D-9777-3CF877AC40FB}" dt="2021-02-18T20:55:25.619" v="622" actId="47"/>
        <pc:sldMkLst>
          <pc:docMk/>
          <pc:sldMk cId="1618038254" sldId="261"/>
        </pc:sldMkLst>
      </pc:sldChg>
      <pc:sldChg chg="addSp delSp modSp del mod ord">
        <pc:chgData name="Britt-Ellen Skregelid Birkeland" userId="6cff156b-31aa-46c9-9525-e2e4b181374a" providerId="ADAL" clId="{574A7605-31F1-4E7D-9777-3CF877AC40FB}" dt="2021-02-18T20:47:24.726" v="520" actId="47"/>
        <pc:sldMkLst>
          <pc:docMk/>
          <pc:sldMk cId="950137256" sldId="263"/>
        </pc:sldMkLst>
        <pc:spChg chg="mod">
          <ac:chgData name="Britt-Ellen Skregelid Birkeland" userId="6cff156b-31aa-46c9-9525-e2e4b181374a" providerId="ADAL" clId="{574A7605-31F1-4E7D-9777-3CF877AC40FB}" dt="2021-02-18T20:36:51.520" v="410" actId="26606"/>
          <ac:spMkLst>
            <pc:docMk/>
            <pc:sldMk cId="950137256" sldId="263"/>
            <ac:spMk id="2" creationId="{262043B3-8900-4D03-AD06-501817F28EB4}"/>
          </ac:spMkLst>
        </pc:spChg>
        <pc:spChg chg="del">
          <ac:chgData name="Britt-Ellen Skregelid Birkeland" userId="6cff156b-31aa-46c9-9525-e2e4b181374a" providerId="ADAL" clId="{574A7605-31F1-4E7D-9777-3CF877AC40FB}" dt="2021-02-18T20:36:51.520" v="410" actId="26606"/>
          <ac:spMkLst>
            <pc:docMk/>
            <pc:sldMk cId="950137256" sldId="263"/>
            <ac:spMk id="102" creationId="{D1FDF194-C99A-4C11-8A97-58FF75F6EC67}"/>
          </ac:spMkLst>
        </pc:spChg>
        <pc:spChg chg="del">
          <ac:chgData name="Britt-Ellen Skregelid Birkeland" userId="6cff156b-31aa-46c9-9525-e2e4b181374a" providerId="ADAL" clId="{574A7605-31F1-4E7D-9777-3CF877AC40FB}" dt="2021-02-18T20:36:51.520" v="410" actId="26606"/>
          <ac:spMkLst>
            <pc:docMk/>
            <pc:sldMk cId="950137256" sldId="263"/>
            <ac:spMk id="103" creationId="{DECAB5A9-13C6-4C85-AB53-C7D8B89541C2}"/>
          </ac:spMkLst>
        </pc:spChg>
        <pc:spChg chg="del">
          <ac:chgData name="Britt-Ellen Skregelid Birkeland" userId="6cff156b-31aa-46c9-9525-e2e4b181374a" providerId="ADAL" clId="{574A7605-31F1-4E7D-9777-3CF877AC40FB}" dt="2021-02-18T20:36:51.520" v="410" actId="26606"/>
          <ac:spMkLst>
            <pc:docMk/>
            <pc:sldMk cId="950137256" sldId="263"/>
            <ac:spMk id="104" creationId="{D61AF6E9-4B93-40B2-8B38-913458C949A2}"/>
          </ac:spMkLst>
        </pc:spChg>
        <pc:spChg chg="del">
          <ac:chgData name="Britt-Ellen Skregelid Birkeland" userId="6cff156b-31aa-46c9-9525-e2e4b181374a" providerId="ADAL" clId="{574A7605-31F1-4E7D-9777-3CF877AC40FB}" dt="2021-02-18T20:36:51.520" v="410" actId="26606"/>
          <ac:spMkLst>
            <pc:docMk/>
            <pc:sldMk cId="950137256" sldId="263"/>
            <ac:spMk id="105" creationId="{ABC09BDB-AC6B-4DE3-8EA9-4C713A504FDE}"/>
          </ac:spMkLst>
        </pc:spChg>
        <pc:spChg chg="add">
          <ac:chgData name="Britt-Ellen Skregelid Birkeland" userId="6cff156b-31aa-46c9-9525-e2e4b181374a" providerId="ADAL" clId="{574A7605-31F1-4E7D-9777-3CF877AC40FB}" dt="2021-02-18T20:36:51.520" v="410" actId="26606"/>
          <ac:spMkLst>
            <pc:docMk/>
            <pc:sldMk cId="950137256" sldId="263"/>
            <ac:spMk id="110" creationId="{D1FDF194-C99A-4C11-8A97-58FF75F6EC67}"/>
          </ac:spMkLst>
        </pc:spChg>
        <pc:spChg chg="add">
          <ac:chgData name="Britt-Ellen Skregelid Birkeland" userId="6cff156b-31aa-46c9-9525-e2e4b181374a" providerId="ADAL" clId="{574A7605-31F1-4E7D-9777-3CF877AC40FB}" dt="2021-02-18T20:36:51.520" v="410" actId="26606"/>
          <ac:spMkLst>
            <pc:docMk/>
            <pc:sldMk cId="950137256" sldId="263"/>
            <ac:spMk id="112" creationId="{DECAB5A9-13C6-4C85-AB53-C7D8B89541C2}"/>
          </ac:spMkLst>
        </pc:spChg>
        <pc:spChg chg="add">
          <ac:chgData name="Britt-Ellen Skregelid Birkeland" userId="6cff156b-31aa-46c9-9525-e2e4b181374a" providerId="ADAL" clId="{574A7605-31F1-4E7D-9777-3CF877AC40FB}" dt="2021-02-18T20:36:51.520" v="410" actId="26606"/>
          <ac:spMkLst>
            <pc:docMk/>
            <pc:sldMk cId="950137256" sldId="263"/>
            <ac:spMk id="114" creationId="{D61AF6E9-4B93-40B2-8B38-913458C949A2}"/>
          </ac:spMkLst>
        </pc:spChg>
        <pc:spChg chg="add">
          <ac:chgData name="Britt-Ellen Skregelid Birkeland" userId="6cff156b-31aa-46c9-9525-e2e4b181374a" providerId="ADAL" clId="{574A7605-31F1-4E7D-9777-3CF877AC40FB}" dt="2021-02-18T20:36:51.520" v="410" actId="26606"/>
          <ac:spMkLst>
            <pc:docMk/>
            <pc:sldMk cId="950137256" sldId="263"/>
            <ac:spMk id="116" creationId="{ABC09BDB-AC6B-4DE3-8EA9-4C713A504FDE}"/>
          </ac:spMkLst>
        </pc:spChg>
        <pc:picChg chg="mod ord">
          <ac:chgData name="Britt-Ellen Skregelid Birkeland" userId="6cff156b-31aa-46c9-9525-e2e4b181374a" providerId="ADAL" clId="{574A7605-31F1-4E7D-9777-3CF877AC40FB}" dt="2021-02-18T20:36:51.520" v="410" actId="26606"/>
          <ac:picMkLst>
            <pc:docMk/>
            <pc:sldMk cId="950137256" sldId="263"/>
            <ac:picMk id="6" creationId="{1B0E0DFA-840D-4BA4-88BD-7E525D7D79B6}"/>
          </ac:picMkLst>
        </pc:picChg>
        <pc:picChg chg="add mod">
          <ac:chgData name="Britt-Ellen Skregelid Birkeland" userId="6cff156b-31aa-46c9-9525-e2e4b181374a" providerId="ADAL" clId="{574A7605-31F1-4E7D-9777-3CF877AC40FB}" dt="2021-02-18T20:37:51.334" v="412" actId="1076"/>
          <ac:picMkLst>
            <pc:docMk/>
            <pc:sldMk cId="950137256" sldId="263"/>
            <ac:picMk id="8" creationId="{CFC0AA7D-1651-4265-B346-7D3C5F67E517}"/>
          </ac:picMkLst>
        </pc:picChg>
      </pc:sldChg>
      <pc:sldChg chg="addSp delSp modSp del mod delDesignElem">
        <pc:chgData name="Britt-Ellen Skregelid Birkeland" userId="6cff156b-31aa-46c9-9525-e2e4b181374a" providerId="ADAL" clId="{574A7605-31F1-4E7D-9777-3CF877AC40FB}" dt="2021-02-19T12:42:38.985" v="2265" actId="47"/>
        <pc:sldMkLst>
          <pc:docMk/>
          <pc:sldMk cId="3093799900" sldId="265"/>
        </pc:sldMkLst>
        <pc:spChg chg="mod">
          <ac:chgData name="Britt-Ellen Skregelid Birkeland" userId="6cff156b-31aa-46c9-9525-e2e4b181374a" providerId="ADAL" clId="{574A7605-31F1-4E7D-9777-3CF877AC40FB}" dt="2021-02-19T12:04:56.610" v="1578" actId="20577"/>
          <ac:spMkLst>
            <pc:docMk/>
            <pc:sldMk cId="3093799900" sldId="265"/>
            <ac:spMk id="9" creationId="{0B28FDB1-0F05-47C8-B7BF-FA77CDDD24FF}"/>
          </ac:spMkLst>
        </pc:spChg>
        <pc:spChg chg="add del">
          <ac:chgData name="Britt-Ellen Skregelid Birkeland" userId="6cff156b-31aa-46c9-9525-e2e4b181374a" providerId="ADAL" clId="{574A7605-31F1-4E7D-9777-3CF877AC40FB}" dt="2021-02-18T21:26:00.729" v="1023"/>
          <ac:spMkLst>
            <pc:docMk/>
            <pc:sldMk cId="3093799900" sldId="265"/>
            <ac:spMk id="14" creationId="{CA71505E-6D83-4D7B-B88A-7D7C2DB42FC2}"/>
          </ac:spMkLst>
        </pc:spChg>
        <pc:spChg chg="add del">
          <ac:chgData name="Britt-Ellen Skregelid Birkeland" userId="6cff156b-31aa-46c9-9525-e2e4b181374a" providerId="ADAL" clId="{574A7605-31F1-4E7D-9777-3CF877AC40FB}" dt="2021-02-18T21:26:00.729" v="1023"/>
          <ac:spMkLst>
            <pc:docMk/>
            <pc:sldMk cId="3093799900" sldId="265"/>
            <ac:spMk id="16" creationId="{82174A2F-5CC0-47EE-BFEA-6199C2BD7C2C}"/>
          </ac:spMkLst>
        </pc:spChg>
        <pc:spChg chg="add del">
          <ac:chgData name="Britt-Ellen Skregelid Birkeland" userId="6cff156b-31aa-46c9-9525-e2e4b181374a" providerId="ADAL" clId="{574A7605-31F1-4E7D-9777-3CF877AC40FB}" dt="2021-02-18T21:26:00.729" v="1023"/>
          <ac:spMkLst>
            <pc:docMk/>
            <pc:sldMk cId="3093799900" sldId="265"/>
            <ac:spMk id="18" creationId="{287D9197-4A85-4276-8FC4-67873E207509}"/>
          </ac:spMkLst>
        </pc:spChg>
        <pc:spChg chg="add del">
          <ac:chgData name="Britt-Ellen Skregelid Birkeland" userId="6cff156b-31aa-46c9-9525-e2e4b181374a" providerId="ADAL" clId="{574A7605-31F1-4E7D-9777-3CF877AC40FB}" dt="2021-02-18T21:26:00.729" v="1023"/>
          <ac:spMkLst>
            <pc:docMk/>
            <pc:sldMk cId="3093799900" sldId="265"/>
            <ac:spMk id="20" creationId="{01B5B487-A1DE-47E1-B06D-F13BBCCA7807}"/>
          </ac:spMkLst>
        </pc:spChg>
        <pc:spChg chg="add del">
          <ac:chgData name="Britt-Ellen Skregelid Birkeland" userId="6cff156b-31aa-46c9-9525-e2e4b181374a" providerId="ADAL" clId="{574A7605-31F1-4E7D-9777-3CF877AC40FB}" dt="2021-02-18T21:26:00.729" v="1023"/>
          <ac:spMkLst>
            <pc:docMk/>
            <pc:sldMk cId="3093799900" sldId="265"/>
            <ac:spMk id="22" creationId="{2E45AF6B-4F42-45F1-A22C-AF0FCA898FC9}"/>
          </ac:spMkLst>
        </pc:spChg>
        <pc:picChg chg="del">
          <ac:chgData name="Britt-Ellen Skregelid Birkeland" userId="6cff156b-31aa-46c9-9525-e2e4b181374a" providerId="ADAL" clId="{574A7605-31F1-4E7D-9777-3CF877AC40FB}" dt="2021-02-19T12:00:28.317" v="1542" actId="478"/>
          <ac:picMkLst>
            <pc:docMk/>
            <pc:sldMk cId="3093799900" sldId="265"/>
            <ac:picMk id="4" creationId="{36EC6FCE-979C-4FAB-8A94-28E6DC4D246B}"/>
          </ac:picMkLst>
        </pc:picChg>
        <pc:picChg chg="add del mod">
          <ac:chgData name="Britt-Ellen Skregelid Birkeland" userId="6cff156b-31aa-46c9-9525-e2e4b181374a" providerId="ADAL" clId="{574A7605-31F1-4E7D-9777-3CF877AC40FB}" dt="2021-02-19T12:01:07.059" v="1548" actId="478"/>
          <ac:picMkLst>
            <pc:docMk/>
            <pc:sldMk cId="3093799900" sldId="265"/>
            <ac:picMk id="12" creationId="{43FC083C-3FAF-4862-AE3A-661ED48DA5B6}"/>
          </ac:picMkLst>
        </pc:picChg>
        <pc:picChg chg="add mod">
          <ac:chgData name="Britt-Ellen Skregelid Birkeland" userId="6cff156b-31aa-46c9-9525-e2e4b181374a" providerId="ADAL" clId="{574A7605-31F1-4E7D-9777-3CF877AC40FB}" dt="2021-02-19T12:01:56.872" v="1553" actId="1440"/>
          <ac:picMkLst>
            <pc:docMk/>
            <pc:sldMk cId="3093799900" sldId="265"/>
            <ac:picMk id="13" creationId="{0E5EB4C2-5569-45C0-9869-8406EB84BCD5}"/>
          </ac:picMkLst>
        </pc:picChg>
        <pc:picChg chg="del">
          <ac:chgData name="Britt-Ellen Skregelid Birkeland" userId="6cff156b-31aa-46c9-9525-e2e4b181374a" providerId="ADAL" clId="{574A7605-31F1-4E7D-9777-3CF877AC40FB}" dt="2021-02-19T12:00:30.461" v="1543" actId="478"/>
          <ac:picMkLst>
            <pc:docMk/>
            <pc:sldMk cId="3093799900" sldId="265"/>
            <ac:picMk id="19" creationId="{56238358-64D3-4F62-B5BA-67A0E4827F73}"/>
          </ac:picMkLst>
        </pc:picChg>
      </pc:sldChg>
      <pc:sldChg chg="del">
        <pc:chgData name="Britt-Ellen Skregelid Birkeland" userId="6cff156b-31aa-46c9-9525-e2e4b181374a" providerId="ADAL" clId="{574A7605-31F1-4E7D-9777-3CF877AC40FB}" dt="2021-02-18T20:55:22.684" v="619" actId="47"/>
        <pc:sldMkLst>
          <pc:docMk/>
          <pc:sldMk cId="3427518607" sldId="266"/>
        </pc:sldMkLst>
      </pc:sldChg>
      <pc:sldChg chg="del">
        <pc:chgData name="Britt-Ellen Skregelid Birkeland" userId="6cff156b-31aa-46c9-9525-e2e4b181374a" providerId="ADAL" clId="{574A7605-31F1-4E7D-9777-3CF877AC40FB}" dt="2021-02-18T20:55:21.651" v="618" actId="47"/>
        <pc:sldMkLst>
          <pc:docMk/>
          <pc:sldMk cId="1643265940" sldId="267"/>
        </pc:sldMkLst>
      </pc:sldChg>
      <pc:sldChg chg="del">
        <pc:chgData name="Britt-Ellen Skregelid Birkeland" userId="6cff156b-31aa-46c9-9525-e2e4b181374a" providerId="ADAL" clId="{574A7605-31F1-4E7D-9777-3CF877AC40FB}" dt="2021-02-18T20:55:23.770" v="620" actId="47"/>
        <pc:sldMkLst>
          <pc:docMk/>
          <pc:sldMk cId="2898237440" sldId="268"/>
        </pc:sldMkLst>
      </pc:sldChg>
      <pc:sldChg chg="addSp delSp modSp new del mod ord setBg delDesignElem modNotesTx">
        <pc:chgData name="Britt-Ellen Skregelid Birkeland" userId="6cff156b-31aa-46c9-9525-e2e4b181374a" providerId="ADAL" clId="{574A7605-31F1-4E7D-9777-3CF877AC40FB}" dt="2021-02-20T14:47:58.266" v="2507" actId="47"/>
        <pc:sldMkLst>
          <pc:docMk/>
          <pc:sldMk cId="2571263604" sldId="269"/>
        </pc:sldMkLst>
        <pc:spChg chg="mod">
          <ac:chgData name="Britt-Ellen Skregelid Birkeland" userId="6cff156b-31aa-46c9-9525-e2e4b181374a" providerId="ADAL" clId="{574A7605-31F1-4E7D-9777-3CF877AC40FB}" dt="2021-02-20T14:33:57.410" v="2402" actId="1076"/>
          <ac:spMkLst>
            <pc:docMk/>
            <pc:sldMk cId="2571263604" sldId="269"/>
            <ac:spMk id="2" creationId="{EA5AC14F-ABB5-41FA-8380-A112E5FFA26F}"/>
          </ac:spMkLst>
        </pc:spChg>
        <pc:spChg chg="add del mod">
          <ac:chgData name="Britt-Ellen Skregelid Birkeland" userId="6cff156b-31aa-46c9-9525-e2e4b181374a" providerId="ADAL" clId="{574A7605-31F1-4E7D-9777-3CF877AC40FB}" dt="2021-02-18T21:20:06.024" v="931"/>
          <ac:spMkLst>
            <pc:docMk/>
            <pc:sldMk cId="2571263604" sldId="269"/>
            <ac:spMk id="3" creationId="{55B91E8D-18A9-4D8A-9F32-14CB5EE6B708}"/>
          </ac:spMkLst>
        </pc:spChg>
        <pc:spChg chg="del mod ord">
          <ac:chgData name="Britt-Ellen Skregelid Birkeland" userId="6cff156b-31aa-46c9-9525-e2e4b181374a" providerId="ADAL" clId="{574A7605-31F1-4E7D-9777-3CF877AC40FB}" dt="2021-02-18T13:58:41.025" v="168" actId="478"/>
          <ac:spMkLst>
            <pc:docMk/>
            <pc:sldMk cId="2571263604" sldId="269"/>
            <ac:spMk id="3" creationId="{D5BE72BD-C66F-4053-A74E-096D5AA54120}"/>
          </ac:spMkLst>
        </pc:spChg>
        <pc:spChg chg="add del">
          <ac:chgData name="Britt-Ellen Skregelid Birkeland" userId="6cff156b-31aa-46c9-9525-e2e4b181374a" providerId="ADAL" clId="{574A7605-31F1-4E7D-9777-3CF877AC40FB}" dt="2021-02-18T20:23:39.390" v="205" actId="26606"/>
          <ac:spMkLst>
            <pc:docMk/>
            <pc:sldMk cId="2571263604" sldId="269"/>
            <ac:spMk id="9" creationId="{2D6CE9D5-28BB-4329-B5E2-B06131F27F5B}"/>
          </ac:spMkLst>
        </pc:spChg>
        <pc:spChg chg="add del">
          <ac:chgData name="Britt-Ellen Skregelid Birkeland" userId="6cff156b-31aa-46c9-9525-e2e4b181374a" providerId="ADAL" clId="{574A7605-31F1-4E7D-9777-3CF877AC40FB}" dt="2021-02-18T20:23:39.390" v="205" actId="26606"/>
          <ac:spMkLst>
            <pc:docMk/>
            <pc:sldMk cId="2571263604" sldId="269"/>
            <ac:spMk id="11" creationId="{8D9F7D40-5D59-4F59-A331-D8F7710AC903}"/>
          </ac:spMkLst>
        </pc:spChg>
        <pc:spChg chg="add del">
          <ac:chgData name="Britt-Ellen Skregelid Birkeland" userId="6cff156b-31aa-46c9-9525-e2e4b181374a" providerId="ADAL" clId="{574A7605-31F1-4E7D-9777-3CF877AC40FB}" dt="2021-02-18T20:23:39.390" v="205" actId="26606"/>
          <ac:spMkLst>
            <pc:docMk/>
            <pc:sldMk cId="2571263604" sldId="269"/>
            <ac:spMk id="13" creationId="{E2B1BC2F-AEBF-4990-A7F9-197AAF28BC7A}"/>
          </ac:spMkLst>
        </pc:spChg>
        <pc:spChg chg="add del">
          <ac:chgData name="Britt-Ellen Skregelid Birkeland" userId="6cff156b-31aa-46c9-9525-e2e4b181374a" providerId="ADAL" clId="{574A7605-31F1-4E7D-9777-3CF877AC40FB}" dt="2021-02-18T20:24:18.433" v="214" actId="26606"/>
          <ac:spMkLst>
            <pc:docMk/>
            <pc:sldMk cId="2571263604" sldId="269"/>
            <ac:spMk id="15" creationId="{B217C2AD-51B4-40CE-A71F-F5D3F846D97B}"/>
          </ac:spMkLst>
        </pc:spChg>
        <pc:spChg chg="add del">
          <ac:chgData name="Britt-Ellen Skregelid Birkeland" userId="6cff156b-31aa-46c9-9525-e2e4b181374a" providerId="ADAL" clId="{574A7605-31F1-4E7D-9777-3CF877AC40FB}" dt="2021-02-18T20:24:18.433" v="214" actId="26606"/>
          <ac:spMkLst>
            <pc:docMk/>
            <pc:sldMk cId="2571263604" sldId="269"/>
            <ac:spMk id="16" creationId="{6F1BF92E-23CF-4BFE-9E1F-C359BACFA3C5}"/>
          </ac:spMkLst>
        </pc:spChg>
        <pc:spChg chg="add del">
          <ac:chgData name="Britt-Ellen Skregelid Birkeland" userId="6cff156b-31aa-46c9-9525-e2e4b181374a" providerId="ADAL" clId="{574A7605-31F1-4E7D-9777-3CF877AC40FB}" dt="2021-02-18T20:24:18.433" v="214" actId="26606"/>
          <ac:spMkLst>
            <pc:docMk/>
            <pc:sldMk cId="2571263604" sldId="269"/>
            <ac:spMk id="17" creationId="{2093D87A-7818-4594-B3D1-C9CF3747B78B}"/>
          </ac:spMkLst>
        </pc:spChg>
        <pc:spChg chg="add del">
          <ac:chgData name="Britt-Ellen Skregelid Birkeland" userId="6cff156b-31aa-46c9-9525-e2e4b181374a" providerId="ADAL" clId="{574A7605-31F1-4E7D-9777-3CF877AC40FB}" dt="2021-02-18T14:00:21.432" v="202" actId="26606"/>
          <ac:spMkLst>
            <pc:docMk/>
            <pc:sldMk cId="2571263604" sldId="269"/>
            <ac:spMk id="18" creationId="{B217C2AD-51B4-40CE-A71F-F5D3F846D97B}"/>
          </ac:spMkLst>
        </pc:spChg>
        <pc:spChg chg="add del">
          <ac:chgData name="Britt-Ellen Skregelid Birkeland" userId="6cff156b-31aa-46c9-9525-e2e4b181374a" providerId="ADAL" clId="{574A7605-31F1-4E7D-9777-3CF877AC40FB}" dt="2021-02-18T20:24:18.433" v="214" actId="26606"/>
          <ac:spMkLst>
            <pc:docMk/>
            <pc:sldMk cId="2571263604" sldId="269"/>
            <ac:spMk id="19" creationId="{29BA41EB-EC8E-4167-987C-F07347C193DF}"/>
          </ac:spMkLst>
        </pc:spChg>
        <pc:spChg chg="add del">
          <ac:chgData name="Britt-Ellen Skregelid Birkeland" userId="6cff156b-31aa-46c9-9525-e2e4b181374a" providerId="ADAL" clId="{574A7605-31F1-4E7D-9777-3CF877AC40FB}" dt="2021-02-18T14:00:21.432" v="202" actId="26606"/>
          <ac:spMkLst>
            <pc:docMk/>
            <pc:sldMk cId="2571263604" sldId="269"/>
            <ac:spMk id="20" creationId="{6F1BF92E-23CF-4BFE-9E1F-C359BACFA3C5}"/>
          </ac:spMkLst>
        </pc:spChg>
        <pc:spChg chg="add del">
          <ac:chgData name="Britt-Ellen Skregelid Birkeland" userId="6cff156b-31aa-46c9-9525-e2e4b181374a" providerId="ADAL" clId="{574A7605-31F1-4E7D-9777-3CF877AC40FB}" dt="2021-02-18T20:24:18.417" v="213" actId="26606"/>
          <ac:spMkLst>
            <pc:docMk/>
            <pc:sldMk cId="2571263604" sldId="269"/>
            <ac:spMk id="21" creationId="{B217C2AD-51B4-40CE-A71F-F5D3F846D97B}"/>
          </ac:spMkLst>
        </pc:spChg>
        <pc:spChg chg="add del">
          <ac:chgData name="Britt-Ellen Skregelid Birkeland" userId="6cff156b-31aa-46c9-9525-e2e4b181374a" providerId="ADAL" clId="{574A7605-31F1-4E7D-9777-3CF877AC40FB}" dt="2021-02-18T14:00:21.432" v="202" actId="26606"/>
          <ac:spMkLst>
            <pc:docMk/>
            <pc:sldMk cId="2571263604" sldId="269"/>
            <ac:spMk id="22" creationId="{2093D87A-7818-4594-B3D1-C9CF3747B78B}"/>
          </ac:spMkLst>
        </pc:spChg>
        <pc:spChg chg="add mod">
          <ac:chgData name="Britt-Ellen Skregelid Birkeland" userId="6cff156b-31aa-46c9-9525-e2e4b181374a" providerId="ADAL" clId="{574A7605-31F1-4E7D-9777-3CF877AC40FB}" dt="2021-02-18T21:20:54.393" v="938" actId="1076"/>
          <ac:spMkLst>
            <pc:docMk/>
            <pc:sldMk cId="2571263604" sldId="269"/>
            <ac:spMk id="23" creationId="{CE58EB6B-616B-4202-8E67-1720871216CC}"/>
          </ac:spMkLst>
        </pc:spChg>
        <pc:spChg chg="add del">
          <ac:chgData name="Britt-Ellen Skregelid Birkeland" userId="6cff156b-31aa-46c9-9525-e2e4b181374a" providerId="ADAL" clId="{574A7605-31F1-4E7D-9777-3CF877AC40FB}" dt="2021-02-18T14:00:21.432" v="202" actId="26606"/>
          <ac:spMkLst>
            <pc:docMk/>
            <pc:sldMk cId="2571263604" sldId="269"/>
            <ac:spMk id="24" creationId="{29BA41EB-EC8E-4167-987C-F07347C193DF}"/>
          </ac:spMkLst>
        </pc:spChg>
        <pc:spChg chg="add del">
          <ac:chgData name="Britt-Ellen Skregelid Birkeland" userId="6cff156b-31aa-46c9-9525-e2e4b181374a" providerId="ADAL" clId="{574A7605-31F1-4E7D-9777-3CF877AC40FB}" dt="2021-02-18T20:24:18.417" v="213" actId="26606"/>
          <ac:spMkLst>
            <pc:docMk/>
            <pc:sldMk cId="2571263604" sldId="269"/>
            <ac:spMk id="26" creationId="{6F1BF92E-23CF-4BFE-9E1F-C359BACFA3C5}"/>
          </ac:spMkLst>
        </pc:spChg>
        <pc:spChg chg="add del">
          <ac:chgData name="Britt-Ellen Skregelid Birkeland" userId="6cff156b-31aa-46c9-9525-e2e4b181374a" providerId="ADAL" clId="{574A7605-31F1-4E7D-9777-3CF877AC40FB}" dt="2021-02-18T20:24:18.417" v="213" actId="26606"/>
          <ac:spMkLst>
            <pc:docMk/>
            <pc:sldMk cId="2571263604" sldId="269"/>
            <ac:spMk id="28" creationId="{D2932E9C-BCE7-4564-84F6-CBA75E8B0749}"/>
          </ac:spMkLst>
        </pc:spChg>
        <pc:spChg chg="add del">
          <ac:chgData name="Britt-Ellen Skregelid Birkeland" userId="6cff156b-31aa-46c9-9525-e2e4b181374a" providerId="ADAL" clId="{574A7605-31F1-4E7D-9777-3CF877AC40FB}" dt="2021-02-18T20:24:18.417" v="213" actId="26606"/>
          <ac:spMkLst>
            <pc:docMk/>
            <pc:sldMk cId="2571263604" sldId="269"/>
            <ac:spMk id="30" creationId="{AFC7A8FD-E375-431A-898D-F728F09489C5}"/>
          </ac:spMkLst>
        </pc:spChg>
        <pc:spChg chg="add del">
          <ac:chgData name="Britt-Ellen Skregelid Birkeland" userId="6cff156b-31aa-46c9-9525-e2e4b181374a" providerId="ADAL" clId="{574A7605-31F1-4E7D-9777-3CF877AC40FB}" dt="2021-02-18T20:24:18.417" v="213" actId="26606"/>
          <ac:spMkLst>
            <pc:docMk/>
            <pc:sldMk cId="2571263604" sldId="269"/>
            <ac:spMk id="32" creationId="{98C621E2-C9A1-42DB-B77B-FDEC40996E7A}"/>
          </ac:spMkLst>
        </pc:spChg>
        <pc:spChg chg="add del">
          <ac:chgData name="Britt-Ellen Skregelid Birkeland" userId="6cff156b-31aa-46c9-9525-e2e4b181374a" providerId="ADAL" clId="{574A7605-31F1-4E7D-9777-3CF877AC40FB}" dt="2021-02-18T20:24:18.417" v="213" actId="26606"/>
          <ac:spMkLst>
            <pc:docMk/>
            <pc:sldMk cId="2571263604" sldId="269"/>
            <ac:spMk id="34" creationId="{B85FBED9-5297-4759-B2C0-B6C973023B14}"/>
          </ac:spMkLst>
        </pc:spChg>
        <pc:spChg chg="add del">
          <ac:chgData name="Britt-Ellen Skregelid Birkeland" userId="6cff156b-31aa-46c9-9525-e2e4b181374a" providerId="ADAL" clId="{574A7605-31F1-4E7D-9777-3CF877AC40FB}" dt="2021-02-18T21:26:00.729" v="1023"/>
          <ac:spMkLst>
            <pc:docMk/>
            <pc:sldMk cId="2571263604" sldId="269"/>
            <ac:spMk id="36" creationId="{B217C2AD-51B4-40CE-A71F-F5D3F846D97B}"/>
          </ac:spMkLst>
        </pc:spChg>
        <pc:spChg chg="add del">
          <ac:chgData name="Britt-Ellen Skregelid Birkeland" userId="6cff156b-31aa-46c9-9525-e2e4b181374a" providerId="ADAL" clId="{574A7605-31F1-4E7D-9777-3CF877AC40FB}" dt="2021-02-18T21:26:00.729" v="1023"/>
          <ac:spMkLst>
            <pc:docMk/>
            <pc:sldMk cId="2571263604" sldId="269"/>
            <ac:spMk id="37" creationId="{6F1BF92E-23CF-4BFE-9E1F-C359BACFA3C5}"/>
          </ac:spMkLst>
        </pc:spChg>
        <pc:spChg chg="add del">
          <ac:chgData name="Britt-Ellen Skregelid Birkeland" userId="6cff156b-31aa-46c9-9525-e2e4b181374a" providerId="ADAL" clId="{574A7605-31F1-4E7D-9777-3CF877AC40FB}" dt="2021-02-18T21:26:00.729" v="1023"/>
          <ac:spMkLst>
            <pc:docMk/>
            <pc:sldMk cId="2571263604" sldId="269"/>
            <ac:spMk id="38" creationId="{1D21332B-FE15-41A6-8919-8563A89EAEDA}"/>
          </ac:spMkLst>
        </pc:spChg>
        <pc:spChg chg="add del">
          <ac:chgData name="Britt-Ellen Skregelid Birkeland" userId="6cff156b-31aa-46c9-9525-e2e4b181374a" providerId="ADAL" clId="{574A7605-31F1-4E7D-9777-3CF877AC40FB}" dt="2021-02-18T21:26:00.729" v="1023"/>
          <ac:spMkLst>
            <pc:docMk/>
            <pc:sldMk cId="2571263604" sldId="269"/>
            <ac:spMk id="39" creationId="{439F6CA3-780D-4C3A-A889-C705E7E7D12D}"/>
          </ac:spMkLst>
        </pc:spChg>
        <pc:spChg chg="add del">
          <ac:chgData name="Britt-Ellen Skregelid Birkeland" userId="6cff156b-31aa-46c9-9525-e2e4b181374a" providerId="ADAL" clId="{574A7605-31F1-4E7D-9777-3CF877AC40FB}" dt="2021-02-18T21:26:00.729" v="1023"/>
          <ac:spMkLst>
            <pc:docMk/>
            <pc:sldMk cId="2571263604" sldId="269"/>
            <ac:spMk id="40" creationId="{E6335BA4-3C40-424B-A885-29B1007B802A}"/>
          </ac:spMkLst>
        </pc:spChg>
        <pc:picChg chg="add mod">
          <ac:chgData name="Britt-Ellen Skregelid Birkeland" userId="6cff156b-31aa-46c9-9525-e2e4b181374a" providerId="ADAL" clId="{574A7605-31F1-4E7D-9777-3CF877AC40FB}" dt="2021-02-20T14:34:00.555" v="2403" actId="1076"/>
          <ac:picMkLst>
            <pc:docMk/>
            <pc:sldMk cId="2571263604" sldId="269"/>
            <ac:picMk id="4" creationId="{32557680-4C4B-4F4F-9218-A12B1ED00DE5}"/>
          </ac:picMkLst>
        </pc:picChg>
        <pc:picChg chg="add mod">
          <ac:chgData name="Britt-Ellen Skregelid Birkeland" userId="6cff156b-31aa-46c9-9525-e2e4b181374a" providerId="ADAL" clId="{574A7605-31F1-4E7D-9777-3CF877AC40FB}" dt="2021-02-20T14:34:03.038" v="2404" actId="1076"/>
          <ac:picMkLst>
            <pc:docMk/>
            <pc:sldMk cId="2571263604" sldId="269"/>
            <ac:picMk id="5" creationId="{607D7A1A-C056-452F-B20F-E7BF1D815B96}"/>
          </ac:picMkLst>
        </pc:picChg>
      </pc:sldChg>
      <pc:sldChg chg="addSp new del mod">
        <pc:chgData name="Britt-Ellen Skregelid Birkeland" userId="6cff156b-31aa-46c9-9525-e2e4b181374a" providerId="ADAL" clId="{574A7605-31F1-4E7D-9777-3CF877AC40FB}" dt="2021-02-18T20:26:03.271" v="234" actId="47"/>
        <pc:sldMkLst>
          <pc:docMk/>
          <pc:sldMk cId="3275091546" sldId="270"/>
        </pc:sldMkLst>
        <pc:spChg chg="add">
          <ac:chgData name="Britt-Ellen Skregelid Birkeland" userId="6cff156b-31aa-46c9-9525-e2e4b181374a" providerId="ADAL" clId="{574A7605-31F1-4E7D-9777-3CF877AC40FB}" dt="2021-02-18T20:25:24.018" v="232" actId="22"/>
          <ac:spMkLst>
            <pc:docMk/>
            <pc:sldMk cId="3275091546" sldId="270"/>
            <ac:spMk id="5" creationId="{73A41F9F-D5E1-4F72-9F6E-D1F5BEFA077F}"/>
          </ac:spMkLst>
        </pc:spChg>
      </pc:sldChg>
      <pc:sldChg chg="modSp add del mod">
        <pc:chgData name="Britt-Ellen Skregelid Birkeland" userId="6cff156b-31aa-46c9-9525-e2e4b181374a" providerId="ADAL" clId="{574A7605-31F1-4E7D-9777-3CF877AC40FB}" dt="2021-02-18T20:47:27.811" v="521" actId="47"/>
        <pc:sldMkLst>
          <pc:docMk/>
          <pc:sldMk cId="10035003" sldId="275"/>
        </pc:sldMkLst>
        <pc:spChg chg="mod">
          <ac:chgData name="Britt-Ellen Skregelid Birkeland" userId="6cff156b-31aa-46c9-9525-e2e4b181374a" providerId="ADAL" clId="{574A7605-31F1-4E7D-9777-3CF877AC40FB}" dt="2021-02-18T20:35:08.816" v="399" actId="114"/>
          <ac:spMkLst>
            <pc:docMk/>
            <pc:sldMk cId="10035003" sldId="275"/>
            <ac:spMk id="2" creationId="{1616AA7F-BB8A-4EF5-AFD3-2FEE2CD54720}"/>
          </ac:spMkLst>
        </pc:spChg>
        <pc:picChg chg="mod">
          <ac:chgData name="Britt-Ellen Skregelid Birkeland" userId="6cff156b-31aa-46c9-9525-e2e4b181374a" providerId="ADAL" clId="{574A7605-31F1-4E7D-9777-3CF877AC40FB}" dt="2021-02-18T20:35:57.152" v="404" actId="1076"/>
          <ac:picMkLst>
            <pc:docMk/>
            <pc:sldMk cId="10035003" sldId="275"/>
            <ac:picMk id="5" creationId="{05739C70-F6DC-4E45-85F0-AD6E1669CD60}"/>
          </ac:picMkLst>
        </pc:picChg>
      </pc:sldChg>
      <pc:sldChg chg="add">
        <pc:chgData name="Britt-Ellen Skregelid Birkeland" userId="6cff156b-31aa-46c9-9525-e2e4b181374a" providerId="ADAL" clId="{574A7605-31F1-4E7D-9777-3CF877AC40FB}" dt="2021-02-19T11:41:03.533" v="1242"/>
        <pc:sldMkLst>
          <pc:docMk/>
          <pc:sldMk cId="733813704" sldId="278"/>
        </pc:sldMkLst>
      </pc:sldChg>
      <pc:sldChg chg="addSp delSp modSp add">
        <pc:chgData name="Britt-Ellen Skregelid Birkeland" userId="6cff156b-31aa-46c9-9525-e2e4b181374a" providerId="ADAL" clId="{574A7605-31F1-4E7D-9777-3CF877AC40FB}" dt="2021-02-19T11:43:26.281" v="1255" actId="1076"/>
        <pc:sldMkLst>
          <pc:docMk/>
          <pc:sldMk cId="508844912" sldId="287"/>
        </pc:sldMkLst>
        <pc:picChg chg="add mod">
          <ac:chgData name="Britt-Ellen Skregelid Birkeland" userId="6cff156b-31aa-46c9-9525-e2e4b181374a" providerId="ADAL" clId="{574A7605-31F1-4E7D-9777-3CF877AC40FB}" dt="2021-02-19T11:43:26.281" v="1255" actId="1076"/>
          <ac:picMkLst>
            <pc:docMk/>
            <pc:sldMk cId="508844912" sldId="287"/>
            <ac:picMk id="8" creationId="{B00B93CE-D5D7-47FD-A399-F1E2080CB670}"/>
          </ac:picMkLst>
        </pc:picChg>
        <pc:picChg chg="del mod">
          <ac:chgData name="Britt-Ellen Skregelid Birkeland" userId="6cff156b-31aa-46c9-9525-e2e4b181374a" providerId="ADAL" clId="{574A7605-31F1-4E7D-9777-3CF877AC40FB}" dt="2021-02-19T11:42:56.897" v="1251" actId="21"/>
          <ac:picMkLst>
            <pc:docMk/>
            <pc:sldMk cId="508844912" sldId="287"/>
            <ac:picMk id="2050" creationId="{C90EEF8A-903E-4793-970A-E719C7F32686}"/>
          </ac:picMkLst>
        </pc:picChg>
      </pc:sldChg>
      <pc:sldChg chg="modSp add ord">
        <pc:chgData name="Britt-Ellen Skregelid Birkeland" userId="6cff156b-31aa-46c9-9525-e2e4b181374a" providerId="ADAL" clId="{574A7605-31F1-4E7D-9777-3CF877AC40FB}" dt="2021-02-18T21:26:00.729" v="1023"/>
        <pc:sldMkLst>
          <pc:docMk/>
          <pc:sldMk cId="2719112414" sldId="300"/>
        </pc:sldMkLst>
        <pc:spChg chg="mod">
          <ac:chgData name="Britt-Ellen Skregelid Birkeland" userId="6cff156b-31aa-46c9-9525-e2e4b181374a" providerId="ADAL" clId="{574A7605-31F1-4E7D-9777-3CF877AC40FB}" dt="2021-02-18T21:26:00.729" v="1023"/>
          <ac:spMkLst>
            <pc:docMk/>
            <pc:sldMk cId="2719112414" sldId="300"/>
            <ac:spMk id="2" creationId="{6F050FCF-55E2-4A7F-BA44-ADAE9D06C7C8}"/>
          </ac:spMkLst>
        </pc:spChg>
        <pc:spChg chg="mod">
          <ac:chgData name="Britt-Ellen Skregelid Birkeland" userId="6cff156b-31aa-46c9-9525-e2e4b181374a" providerId="ADAL" clId="{574A7605-31F1-4E7D-9777-3CF877AC40FB}" dt="2021-02-18T21:26:00.729" v="1023"/>
          <ac:spMkLst>
            <pc:docMk/>
            <pc:sldMk cId="2719112414" sldId="300"/>
            <ac:spMk id="3" creationId="{372B74E0-373E-41E0-9A8A-7ADA070D14AC}"/>
          </ac:spMkLst>
        </pc:spChg>
      </pc:sldChg>
      <pc:sldChg chg="addSp delSp modSp new mod ord setBg modNotesTx">
        <pc:chgData name="Britt-Ellen Skregelid Birkeland" userId="6cff156b-31aa-46c9-9525-e2e4b181374a" providerId="ADAL" clId="{574A7605-31F1-4E7D-9777-3CF877AC40FB}" dt="2021-02-18T20:53:20.340" v="586" actId="14100"/>
        <pc:sldMkLst>
          <pc:docMk/>
          <pc:sldMk cId="367622781" sldId="301"/>
        </pc:sldMkLst>
        <pc:spChg chg="del mod">
          <ac:chgData name="Britt-Ellen Skregelid Birkeland" userId="6cff156b-31aa-46c9-9525-e2e4b181374a" providerId="ADAL" clId="{574A7605-31F1-4E7D-9777-3CF877AC40FB}" dt="2021-02-18T20:38:53.009" v="418" actId="478"/>
          <ac:spMkLst>
            <pc:docMk/>
            <pc:sldMk cId="367622781" sldId="301"/>
            <ac:spMk id="2" creationId="{4389A0E6-C193-4B86-8B43-ECD71D1523BB}"/>
          </ac:spMkLst>
        </pc:spChg>
        <pc:spChg chg="mod ord">
          <ac:chgData name="Britt-Ellen Skregelid Birkeland" userId="6cff156b-31aa-46c9-9525-e2e4b181374a" providerId="ADAL" clId="{574A7605-31F1-4E7D-9777-3CF877AC40FB}" dt="2021-02-18T20:53:20.340" v="586" actId="14100"/>
          <ac:spMkLst>
            <pc:docMk/>
            <pc:sldMk cId="367622781" sldId="301"/>
            <ac:spMk id="3" creationId="{C4D92955-823D-454A-AC5A-F0119C453461}"/>
          </ac:spMkLst>
        </pc:spChg>
        <pc:spChg chg="add del">
          <ac:chgData name="Britt-Ellen Skregelid Birkeland" userId="6cff156b-31aa-46c9-9525-e2e4b181374a" providerId="ADAL" clId="{574A7605-31F1-4E7D-9777-3CF877AC40FB}" dt="2021-02-18T20:44:59.867" v="457" actId="26606"/>
          <ac:spMkLst>
            <pc:docMk/>
            <pc:sldMk cId="367622781" sldId="301"/>
            <ac:spMk id="7" creationId="{241355E4-BBC8-4D91-B98F-520161421DED}"/>
          </ac:spMkLst>
        </pc:spChg>
        <pc:spChg chg="add del">
          <ac:chgData name="Britt-Ellen Skregelid Birkeland" userId="6cff156b-31aa-46c9-9525-e2e4b181374a" providerId="ADAL" clId="{574A7605-31F1-4E7D-9777-3CF877AC40FB}" dt="2021-02-18T20:44:59.867" v="457" actId="26606"/>
          <ac:spMkLst>
            <pc:docMk/>
            <pc:sldMk cId="367622781" sldId="301"/>
            <ac:spMk id="8" creationId="{8B5ACD8B-6472-4DA1-A73E-FDEE7479FB2E}"/>
          </ac:spMkLst>
        </pc:spChg>
        <pc:spChg chg="add del">
          <ac:chgData name="Britt-Ellen Skregelid Birkeland" userId="6cff156b-31aa-46c9-9525-e2e4b181374a" providerId="ADAL" clId="{574A7605-31F1-4E7D-9777-3CF877AC40FB}" dt="2021-02-18T20:44:59.867" v="457" actId="26606"/>
          <ac:spMkLst>
            <pc:docMk/>
            <pc:sldMk cId="367622781" sldId="301"/>
            <ac:spMk id="9" creationId="{D5CD9A4E-BB63-4352-A792-45E1F1402A81}"/>
          </ac:spMkLst>
        </pc:spChg>
        <pc:spChg chg="add del">
          <ac:chgData name="Britt-Ellen Skregelid Birkeland" userId="6cff156b-31aa-46c9-9525-e2e4b181374a" providerId="ADAL" clId="{574A7605-31F1-4E7D-9777-3CF877AC40FB}" dt="2021-02-18T20:38:44.254" v="416" actId="26606"/>
          <ac:spMkLst>
            <pc:docMk/>
            <pc:sldMk cId="367622781" sldId="301"/>
            <ac:spMk id="10" creationId="{7C615D28-8D37-47CB-9D5B-9ACFDA308974}"/>
          </ac:spMkLst>
        </pc:spChg>
        <pc:spChg chg="add del">
          <ac:chgData name="Britt-Ellen Skregelid Birkeland" userId="6cff156b-31aa-46c9-9525-e2e4b181374a" providerId="ADAL" clId="{574A7605-31F1-4E7D-9777-3CF877AC40FB}" dt="2021-02-18T20:51:57.958" v="565" actId="26606"/>
          <ac:spMkLst>
            <pc:docMk/>
            <pc:sldMk cId="367622781" sldId="301"/>
            <ac:spMk id="11" creationId="{287D9197-4A85-4276-8FC4-67873E207509}"/>
          </ac:spMkLst>
        </pc:spChg>
        <pc:spChg chg="add del">
          <ac:chgData name="Britt-Ellen Skregelid Birkeland" userId="6cff156b-31aa-46c9-9525-e2e4b181374a" providerId="ADAL" clId="{574A7605-31F1-4E7D-9777-3CF877AC40FB}" dt="2021-02-18T20:38:44.254" v="416" actId="26606"/>
          <ac:spMkLst>
            <pc:docMk/>
            <pc:sldMk cId="367622781" sldId="301"/>
            <ac:spMk id="12" creationId="{41FDC264-1201-436C-919B-101837D60759}"/>
          </ac:spMkLst>
        </pc:spChg>
        <pc:spChg chg="add del">
          <ac:chgData name="Britt-Ellen Skregelid Birkeland" userId="6cff156b-31aa-46c9-9525-e2e4b181374a" providerId="ADAL" clId="{574A7605-31F1-4E7D-9777-3CF877AC40FB}" dt="2021-02-18T20:51:57.958" v="565" actId="26606"/>
          <ac:spMkLst>
            <pc:docMk/>
            <pc:sldMk cId="367622781" sldId="301"/>
            <ac:spMk id="13" creationId="{01B5B487-A1DE-47E1-B06D-F13BBCCA7807}"/>
          </ac:spMkLst>
        </pc:spChg>
        <pc:spChg chg="add del">
          <ac:chgData name="Britt-Ellen Skregelid Birkeland" userId="6cff156b-31aa-46c9-9525-e2e4b181374a" providerId="ADAL" clId="{574A7605-31F1-4E7D-9777-3CF877AC40FB}" dt="2021-02-18T20:38:44.254" v="416" actId="26606"/>
          <ac:spMkLst>
            <pc:docMk/>
            <pc:sldMk cId="367622781" sldId="301"/>
            <ac:spMk id="14" creationId="{B3FDA879-2DB3-48D7-B0E2-D5BBC833DA0D}"/>
          </ac:spMkLst>
        </pc:spChg>
        <pc:spChg chg="add del">
          <ac:chgData name="Britt-Ellen Skregelid Birkeland" userId="6cff156b-31aa-46c9-9525-e2e4b181374a" providerId="ADAL" clId="{574A7605-31F1-4E7D-9777-3CF877AC40FB}" dt="2021-02-18T20:51:57.958" v="565" actId="26606"/>
          <ac:spMkLst>
            <pc:docMk/>
            <pc:sldMk cId="367622781" sldId="301"/>
            <ac:spMk id="15" creationId="{2E45AF6B-4F42-45F1-A22C-AF0FCA898FC9}"/>
          </ac:spMkLst>
        </pc:spChg>
        <pc:spChg chg="add del">
          <ac:chgData name="Britt-Ellen Skregelid Birkeland" userId="6cff156b-31aa-46c9-9525-e2e4b181374a" providerId="ADAL" clId="{574A7605-31F1-4E7D-9777-3CF877AC40FB}" dt="2021-02-18T20:38:44.254" v="416" actId="26606"/>
          <ac:spMkLst>
            <pc:docMk/>
            <pc:sldMk cId="367622781" sldId="301"/>
            <ac:spMk id="16" creationId="{17AA5E11-CD44-443B-9FB7-57A2267CD3AA}"/>
          </ac:spMkLst>
        </pc:spChg>
        <pc:spChg chg="add mod ord">
          <ac:chgData name="Britt-Ellen Skregelid Birkeland" userId="6cff156b-31aa-46c9-9525-e2e4b181374a" providerId="ADAL" clId="{574A7605-31F1-4E7D-9777-3CF877AC40FB}" dt="2021-02-18T20:52:04.256" v="567" actId="14100"/>
          <ac:spMkLst>
            <pc:docMk/>
            <pc:sldMk cId="367622781" sldId="301"/>
            <ac:spMk id="17" creationId="{37577D10-9176-4EBD-8D68-0D5A7F7A7F6C}"/>
          </ac:spMkLst>
        </pc:spChg>
        <pc:spChg chg="add del">
          <ac:chgData name="Britt-Ellen Skregelid Birkeland" userId="6cff156b-31aa-46c9-9525-e2e4b181374a" providerId="ADAL" clId="{574A7605-31F1-4E7D-9777-3CF877AC40FB}" dt="2021-02-18T20:38:44.254" v="416" actId="26606"/>
          <ac:spMkLst>
            <pc:docMk/>
            <pc:sldMk cId="367622781" sldId="301"/>
            <ac:spMk id="18" creationId="{1418EEBA-4D15-4782-81DC-AA2BE05E726A}"/>
          </ac:spMkLst>
        </pc:spChg>
        <pc:spChg chg="add del">
          <ac:chgData name="Britt-Ellen Skregelid Birkeland" userId="6cff156b-31aa-46c9-9525-e2e4b181374a" providerId="ADAL" clId="{574A7605-31F1-4E7D-9777-3CF877AC40FB}" dt="2021-02-18T20:38:44.254" v="416" actId="26606"/>
          <ac:spMkLst>
            <pc:docMk/>
            <pc:sldMk cId="367622781" sldId="301"/>
            <ac:spMk id="20" creationId="{FEAF7716-6CAC-4879-B1D5-7239A9331A2E}"/>
          </ac:spMkLst>
        </pc:spChg>
        <pc:spChg chg="add del">
          <ac:chgData name="Britt-Ellen Skregelid Birkeland" userId="6cff156b-31aa-46c9-9525-e2e4b181374a" providerId="ADAL" clId="{574A7605-31F1-4E7D-9777-3CF877AC40FB}" dt="2021-02-18T20:51:40.701" v="560" actId="26606"/>
          <ac:spMkLst>
            <pc:docMk/>
            <pc:sldMk cId="367622781" sldId="301"/>
            <ac:spMk id="22" creationId="{E1CE536E-134A-4A35-900B-30F927D5B525}"/>
          </ac:spMkLst>
        </pc:spChg>
        <pc:spChg chg="add del">
          <ac:chgData name="Britt-Ellen Skregelid Birkeland" userId="6cff156b-31aa-46c9-9525-e2e4b181374a" providerId="ADAL" clId="{574A7605-31F1-4E7D-9777-3CF877AC40FB}" dt="2021-02-18T20:51:40.701" v="560" actId="26606"/>
          <ac:spMkLst>
            <pc:docMk/>
            <pc:sldMk cId="367622781" sldId="301"/>
            <ac:spMk id="24" creationId="{FA0382D1-1594-4E3D-842E-04E1E5E7578B}"/>
          </ac:spMkLst>
        </pc:spChg>
        <pc:picChg chg="add mod ord">
          <ac:chgData name="Britt-Ellen Skregelid Birkeland" userId="6cff156b-31aa-46c9-9525-e2e4b181374a" providerId="ADAL" clId="{574A7605-31F1-4E7D-9777-3CF877AC40FB}" dt="2021-02-18T20:52:28.203" v="575" actId="14100"/>
          <ac:picMkLst>
            <pc:docMk/>
            <pc:sldMk cId="367622781" sldId="301"/>
            <ac:picMk id="4" creationId="{E2B04A7A-6FC0-42F1-9922-DF39DEE80B33}"/>
          </ac:picMkLst>
        </pc:picChg>
        <pc:picChg chg="add del mod ord">
          <ac:chgData name="Britt-Ellen Skregelid Birkeland" userId="6cff156b-31aa-46c9-9525-e2e4b181374a" providerId="ADAL" clId="{574A7605-31F1-4E7D-9777-3CF877AC40FB}" dt="2021-02-18T20:51:28.117" v="555" actId="478"/>
          <ac:picMkLst>
            <pc:docMk/>
            <pc:sldMk cId="367622781" sldId="301"/>
            <ac:picMk id="5" creationId="{402B222E-C351-4E2B-9CF0-6B24D9E28724}"/>
          </ac:picMkLst>
        </pc:picChg>
      </pc:sldChg>
      <pc:sldChg chg="delSp add del setBg delDesignElem">
        <pc:chgData name="Britt-Ellen Skregelid Birkeland" userId="6cff156b-31aa-46c9-9525-e2e4b181374a" providerId="ADAL" clId="{574A7605-31F1-4E7D-9777-3CF877AC40FB}" dt="2021-02-18T20:55:20.018" v="617" actId="47"/>
        <pc:sldMkLst>
          <pc:docMk/>
          <pc:sldMk cId="3612603296" sldId="302"/>
        </pc:sldMkLst>
        <pc:spChg chg="del">
          <ac:chgData name="Britt-Ellen Skregelid Birkeland" userId="6cff156b-31aa-46c9-9525-e2e4b181374a" providerId="ADAL" clId="{574A7605-31F1-4E7D-9777-3CF877AC40FB}" dt="2021-02-18T20:48:41.659" v="529"/>
          <ac:spMkLst>
            <pc:docMk/>
            <pc:sldMk cId="3612603296" sldId="302"/>
            <ac:spMk id="11" creationId="{287D9197-4A85-4276-8FC4-67873E207509}"/>
          </ac:spMkLst>
        </pc:spChg>
        <pc:spChg chg="del">
          <ac:chgData name="Britt-Ellen Skregelid Birkeland" userId="6cff156b-31aa-46c9-9525-e2e4b181374a" providerId="ADAL" clId="{574A7605-31F1-4E7D-9777-3CF877AC40FB}" dt="2021-02-18T20:48:41.659" v="529"/>
          <ac:spMkLst>
            <pc:docMk/>
            <pc:sldMk cId="3612603296" sldId="302"/>
            <ac:spMk id="13" creationId="{01B5B487-A1DE-47E1-B06D-F13BBCCA7807}"/>
          </ac:spMkLst>
        </pc:spChg>
        <pc:spChg chg="del">
          <ac:chgData name="Britt-Ellen Skregelid Birkeland" userId="6cff156b-31aa-46c9-9525-e2e4b181374a" providerId="ADAL" clId="{574A7605-31F1-4E7D-9777-3CF877AC40FB}" dt="2021-02-18T20:48:41.659" v="529"/>
          <ac:spMkLst>
            <pc:docMk/>
            <pc:sldMk cId="3612603296" sldId="302"/>
            <ac:spMk id="15" creationId="{2E45AF6B-4F42-45F1-A22C-AF0FCA898FC9}"/>
          </ac:spMkLst>
        </pc:spChg>
      </pc:sldChg>
      <pc:sldChg chg="new del">
        <pc:chgData name="Britt-Ellen Skregelid Birkeland" userId="6cff156b-31aa-46c9-9525-e2e4b181374a" providerId="ADAL" clId="{574A7605-31F1-4E7D-9777-3CF877AC40FB}" dt="2021-02-18T20:49:10.764" v="533" actId="47"/>
        <pc:sldMkLst>
          <pc:docMk/>
          <pc:sldMk cId="3738200558" sldId="303"/>
        </pc:sldMkLst>
      </pc:sldChg>
      <pc:sldChg chg="delSp add del setBg delDesignElem">
        <pc:chgData name="Britt-Ellen Skregelid Birkeland" userId="6cff156b-31aa-46c9-9525-e2e4b181374a" providerId="ADAL" clId="{574A7605-31F1-4E7D-9777-3CF877AC40FB}" dt="2021-02-18T20:55:16.121" v="616" actId="47"/>
        <pc:sldMkLst>
          <pc:docMk/>
          <pc:sldMk cId="3510868790" sldId="304"/>
        </pc:sldMkLst>
        <pc:spChg chg="del">
          <ac:chgData name="Britt-Ellen Skregelid Birkeland" userId="6cff156b-31aa-46c9-9525-e2e4b181374a" providerId="ADAL" clId="{574A7605-31F1-4E7D-9777-3CF877AC40FB}" dt="2021-02-18T20:49:04.479" v="532"/>
          <ac:spMkLst>
            <pc:docMk/>
            <pc:sldMk cId="3510868790" sldId="304"/>
            <ac:spMk id="11" creationId="{287D9197-4A85-4276-8FC4-67873E207509}"/>
          </ac:spMkLst>
        </pc:spChg>
        <pc:spChg chg="del">
          <ac:chgData name="Britt-Ellen Skregelid Birkeland" userId="6cff156b-31aa-46c9-9525-e2e4b181374a" providerId="ADAL" clId="{574A7605-31F1-4E7D-9777-3CF877AC40FB}" dt="2021-02-18T20:49:04.479" v="532"/>
          <ac:spMkLst>
            <pc:docMk/>
            <pc:sldMk cId="3510868790" sldId="304"/>
            <ac:spMk id="13" creationId="{01B5B487-A1DE-47E1-B06D-F13BBCCA7807}"/>
          </ac:spMkLst>
        </pc:spChg>
        <pc:spChg chg="del">
          <ac:chgData name="Britt-Ellen Skregelid Birkeland" userId="6cff156b-31aa-46c9-9525-e2e4b181374a" providerId="ADAL" clId="{574A7605-31F1-4E7D-9777-3CF877AC40FB}" dt="2021-02-18T20:49:04.479" v="532"/>
          <ac:spMkLst>
            <pc:docMk/>
            <pc:sldMk cId="3510868790" sldId="304"/>
            <ac:spMk id="15" creationId="{2E45AF6B-4F42-45F1-A22C-AF0FCA898FC9}"/>
          </ac:spMkLst>
        </pc:spChg>
      </pc:sldChg>
      <pc:sldChg chg="addSp delSp modSp add mod setBg modNotesTx">
        <pc:chgData name="Britt-Ellen Skregelid Birkeland" userId="6cff156b-31aa-46c9-9525-e2e4b181374a" providerId="ADAL" clId="{574A7605-31F1-4E7D-9777-3CF877AC40FB}" dt="2021-02-18T20:54:12.525" v="615" actId="20577"/>
        <pc:sldMkLst>
          <pc:docMk/>
          <pc:sldMk cId="525722221" sldId="305"/>
        </pc:sldMkLst>
        <pc:spChg chg="mod ord">
          <ac:chgData name="Britt-Ellen Skregelid Birkeland" userId="6cff156b-31aa-46c9-9525-e2e4b181374a" providerId="ADAL" clId="{574A7605-31F1-4E7D-9777-3CF877AC40FB}" dt="2021-02-18T20:54:12.525" v="615" actId="20577"/>
          <ac:spMkLst>
            <pc:docMk/>
            <pc:sldMk cId="525722221" sldId="305"/>
            <ac:spMk id="3" creationId="{C4D92955-823D-454A-AC5A-F0119C453461}"/>
          </ac:spMkLst>
        </pc:spChg>
        <pc:spChg chg="del">
          <ac:chgData name="Britt-Ellen Skregelid Birkeland" userId="6cff156b-31aa-46c9-9525-e2e4b181374a" providerId="ADAL" clId="{574A7605-31F1-4E7D-9777-3CF877AC40FB}" dt="2021-02-18T20:52:50.038" v="577" actId="26606"/>
          <ac:spMkLst>
            <pc:docMk/>
            <pc:sldMk cId="525722221" sldId="305"/>
            <ac:spMk id="11" creationId="{287D9197-4A85-4276-8FC4-67873E207509}"/>
          </ac:spMkLst>
        </pc:spChg>
        <pc:spChg chg="del">
          <ac:chgData name="Britt-Ellen Skregelid Birkeland" userId="6cff156b-31aa-46c9-9525-e2e4b181374a" providerId="ADAL" clId="{574A7605-31F1-4E7D-9777-3CF877AC40FB}" dt="2021-02-18T20:52:50.038" v="577" actId="26606"/>
          <ac:spMkLst>
            <pc:docMk/>
            <pc:sldMk cId="525722221" sldId="305"/>
            <ac:spMk id="13" creationId="{01B5B487-A1DE-47E1-B06D-F13BBCCA7807}"/>
          </ac:spMkLst>
        </pc:spChg>
        <pc:spChg chg="del">
          <ac:chgData name="Britt-Ellen Skregelid Birkeland" userId="6cff156b-31aa-46c9-9525-e2e4b181374a" providerId="ADAL" clId="{574A7605-31F1-4E7D-9777-3CF877AC40FB}" dt="2021-02-18T20:52:50.038" v="577" actId="26606"/>
          <ac:spMkLst>
            <pc:docMk/>
            <pc:sldMk cId="525722221" sldId="305"/>
            <ac:spMk id="15" creationId="{2E45AF6B-4F42-45F1-A22C-AF0FCA898FC9}"/>
          </ac:spMkLst>
        </pc:spChg>
        <pc:spChg chg="mod">
          <ac:chgData name="Britt-Ellen Skregelid Birkeland" userId="6cff156b-31aa-46c9-9525-e2e4b181374a" providerId="ADAL" clId="{574A7605-31F1-4E7D-9777-3CF877AC40FB}" dt="2021-02-18T20:53:00.401" v="581" actId="14100"/>
          <ac:spMkLst>
            <pc:docMk/>
            <pc:sldMk cId="525722221" sldId="305"/>
            <ac:spMk id="17" creationId="{37577D10-9176-4EBD-8D68-0D5A7F7A7F6C}"/>
          </ac:spMkLst>
        </pc:spChg>
        <pc:picChg chg="del">
          <ac:chgData name="Britt-Ellen Skregelid Birkeland" userId="6cff156b-31aa-46c9-9525-e2e4b181374a" providerId="ADAL" clId="{574A7605-31F1-4E7D-9777-3CF877AC40FB}" dt="2021-02-18T20:49:23.710" v="537" actId="478"/>
          <ac:picMkLst>
            <pc:docMk/>
            <pc:sldMk cId="525722221" sldId="305"/>
            <ac:picMk id="4" creationId="{E2B04A7A-6FC0-42F1-9922-DF39DEE80B33}"/>
          </ac:picMkLst>
        </pc:picChg>
        <pc:picChg chg="del">
          <ac:chgData name="Britt-Ellen Skregelid Birkeland" userId="6cff156b-31aa-46c9-9525-e2e4b181374a" providerId="ADAL" clId="{574A7605-31F1-4E7D-9777-3CF877AC40FB}" dt="2021-02-18T20:52:45.817" v="576" actId="478"/>
          <ac:picMkLst>
            <pc:docMk/>
            <pc:sldMk cId="525722221" sldId="305"/>
            <ac:picMk id="5" creationId="{402B222E-C351-4E2B-9CF0-6B24D9E28724}"/>
          </ac:picMkLst>
        </pc:picChg>
        <pc:picChg chg="add del mod">
          <ac:chgData name="Britt-Ellen Skregelid Birkeland" userId="6cff156b-31aa-46c9-9525-e2e4b181374a" providerId="ADAL" clId="{574A7605-31F1-4E7D-9777-3CF877AC40FB}" dt="2021-02-18T20:51:00.530" v="552"/>
          <ac:picMkLst>
            <pc:docMk/>
            <pc:sldMk cId="525722221" sldId="305"/>
            <ac:picMk id="1026" creationId="{C3DB9F77-FCA0-4C8B-A771-BE385B26FCE4}"/>
          </ac:picMkLst>
        </pc:picChg>
        <pc:picChg chg="add mod">
          <ac:chgData name="Britt-Ellen Skregelid Birkeland" userId="6cff156b-31aa-46c9-9525-e2e4b181374a" providerId="ADAL" clId="{574A7605-31F1-4E7D-9777-3CF877AC40FB}" dt="2021-02-18T20:53:51.586" v="610" actId="1076"/>
          <ac:picMkLst>
            <pc:docMk/>
            <pc:sldMk cId="525722221" sldId="305"/>
            <ac:picMk id="1028" creationId="{5143D9A0-86F3-4858-AA02-18681EBC4E21}"/>
          </ac:picMkLst>
        </pc:picChg>
      </pc:sldChg>
      <pc:sldChg chg="new del modNotesTx">
        <pc:chgData name="Britt-Ellen Skregelid Birkeland" userId="6cff156b-31aa-46c9-9525-e2e4b181374a" providerId="ADAL" clId="{574A7605-31F1-4E7D-9777-3CF877AC40FB}" dt="2021-02-18T21:12:01.046" v="851" actId="47"/>
        <pc:sldMkLst>
          <pc:docMk/>
          <pc:sldMk cId="1130335061" sldId="306"/>
        </pc:sldMkLst>
      </pc:sldChg>
      <pc:sldChg chg="addSp delSp modSp add mod ord delDesignElem modNotesTx">
        <pc:chgData name="Britt-Ellen Skregelid Birkeland" userId="6cff156b-31aa-46c9-9525-e2e4b181374a" providerId="ADAL" clId="{574A7605-31F1-4E7D-9777-3CF877AC40FB}" dt="2021-02-19T11:34:48.936" v="1177"/>
        <pc:sldMkLst>
          <pc:docMk/>
          <pc:sldMk cId="1618531472" sldId="307"/>
        </pc:sldMkLst>
        <pc:spChg chg="mod">
          <ac:chgData name="Britt-Ellen Skregelid Birkeland" userId="6cff156b-31aa-46c9-9525-e2e4b181374a" providerId="ADAL" clId="{574A7605-31F1-4E7D-9777-3CF877AC40FB}" dt="2021-02-19T11:34:48.936" v="1177"/>
          <ac:spMkLst>
            <pc:docMk/>
            <pc:sldMk cId="1618531472" sldId="307"/>
            <ac:spMk id="2" creationId="{7A94B2EE-C314-417F-94B5-738BC73F8C83}"/>
          </ac:spMkLst>
        </pc:spChg>
        <pc:spChg chg="add del">
          <ac:chgData name="Britt-Ellen Skregelid Birkeland" userId="6cff156b-31aa-46c9-9525-e2e4b181374a" providerId="ADAL" clId="{574A7605-31F1-4E7D-9777-3CF877AC40FB}" dt="2021-02-18T21:26:00.729" v="1023"/>
          <ac:spMkLst>
            <pc:docMk/>
            <pc:sldMk cId="1618531472" sldId="307"/>
            <ac:spMk id="103" creationId="{415DEDD7-7B31-4EF1-B7C7-5AEE3208CC1D}"/>
          </ac:spMkLst>
        </pc:spChg>
        <pc:spChg chg="add del">
          <ac:chgData name="Britt-Ellen Skregelid Birkeland" userId="6cff156b-31aa-46c9-9525-e2e4b181374a" providerId="ADAL" clId="{574A7605-31F1-4E7D-9777-3CF877AC40FB}" dt="2021-02-18T21:26:00.729" v="1023"/>
          <ac:spMkLst>
            <pc:docMk/>
            <pc:sldMk cId="1618531472" sldId="307"/>
            <ac:spMk id="104" creationId="{3242CC7A-3D6E-47A4-B9D1-860978459846}"/>
          </ac:spMkLst>
        </pc:spChg>
      </pc:sldChg>
      <pc:sldChg chg="addSp delSp modSp add mod ord modAnim modNotesTx">
        <pc:chgData name="Britt-Ellen Skregelid Birkeland" userId="6cff156b-31aa-46c9-9525-e2e4b181374a" providerId="ADAL" clId="{574A7605-31F1-4E7D-9777-3CF877AC40FB}" dt="2021-02-18T21:04:50.987" v="736" actId="20577"/>
        <pc:sldMkLst>
          <pc:docMk/>
          <pc:sldMk cId="1885528284" sldId="308"/>
        </pc:sldMkLst>
        <pc:spChg chg="mod">
          <ac:chgData name="Britt-Ellen Skregelid Birkeland" userId="6cff156b-31aa-46c9-9525-e2e4b181374a" providerId="ADAL" clId="{574A7605-31F1-4E7D-9777-3CF877AC40FB}" dt="2021-02-18T21:04:20.066" v="734"/>
          <ac:spMkLst>
            <pc:docMk/>
            <pc:sldMk cId="1885528284" sldId="308"/>
            <ac:spMk id="3" creationId="{C4D92955-823D-454A-AC5A-F0119C453461}"/>
          </ac:spMkLst>
        </pc:spChg>
        <pc:spChg chg="mod">
          <ac:chgData name="Britt-Ellen Skregelid Birkeland" userId="6cff156b-31aa-46c9-9525-e2e4b181374a" providerId="ADAL" clId="{574A7605-31F1-4E7D-9777-3CF877AC40FB}" dt="2021-02-18T21:01:32.253" v="683" actId="1076"/>
          <ac:spMkLst>
            <pc:docMk/>
            <pc:sldMk cId="1885528284" sldId="308"/>
            <ac:spMk id="17" creationId="{37577D10-9176-4EBD-8D68-0D5A7F7A7F6C}"/>
          </ac:spMkLst>
        </pc:spChg>
        <pc:picChg chg="add mod">
          <ac:chgData name="Britt-Ellen Skregelid Birkeland" userId="6cff156b-31aa-46c9-9525-e2e4b181374a" providerId="ADAL" clId="{574A7605-31F1-4E7D-9777-3CF877AC40FB}" dt="2021-02-18T21:00:15.347" v="662" actId="1076"/>
          <ac:picMkLst>
            <pc:docMk/>
            <pc:sldMk cId="1885528284" sldId="308"/>
            <ac:picMk id="5" creationId="{07986871-92DC-4940-8F37-920333E13A47}"/>
          </ac:picMkLst>
        </pc:picChg>
        <pc:picChg chg="del">
          <ac:chgData name="Britt-Ellen Skregelid Birkeland" userId="6cff156b-31aa-46c9-9525-e2e4b181374a" providerId="ADAL" clId="{574A7605-31F1-4E7D-9777-3CF877AC40FB}" dt="2021-02-18T20:57:36.039" v="648" actId="478"/>
          <ac:picMkLst>
            <pc:docMk/>
            <pc:sldMk cId="1885528284" sldId="308"/>
            <ac:picMk id="1028" creationId="{5143D9A0-86F3-4858-AA02-18681EBC4E21}"/>
          </ac:picMkLst>
        </pc:picChg>
      </pc:sldChg>
      <pc:sldChg chg="addSp delSp modSp add mod delAnim modAnim delDesignElem modNotesTx">
        <pc:chgData name="Britt-Ellen Skregelid Birkeland" userId="6cff156b-31aa-46c9-9525-e2e4b181374a" providerId="ADAL" clId="{574A7605-31F1-4E7D-9777-3CF877AC40FB}" dt="2021-02-18T22:10:37.363" v="1175" actId="207"/>
        <pc:sldMkLst>
          <pc:docMk/>
          <pc:sldMk cId="1785487658" sldId="309"/>
        </pc:sldMkLst>
        <pc:spChg chg="del mod">
          <ac:chgData name="Britt-Ellen Skregelid Birkeland" userId="6cff156b-31aa-46c9-9525-e2e4b181374a" providerId="ADAL" clId="{574A7605-31F1-4E7D-9777-3CF877AC40FB}" dt="2021-02-18T21:05:27.459" v="743" actId="478"/>
          <ac:spMkLst>
            <pc:docMk/>
            <pc:sldMk cId="1785487658" sldId="309"/>
            <ac:spMk id="3" creationId="{C4D92955-823D-454A-AC5A-F0119C453461}"/>
          </ac:spMkLst>
        </pc:spChg>
        <pc:spChg chg="mod">
          <ac:chgData name="Britt-Ellen Skregelid Birkeland" userId="6cff156b-31aa-46c9-9525-e2e4b181374a" providerId="ADAL" clId="{574A7605-31F1-4E7D-9777-3CF877AC40FB}" dt="2021-02-18T22:10:37.363" v="1175" actId="207"/>
          <ac:spMkLst>
            <pc:docMk/>
            <pc:sldMk cId="1785487658" sldId="309"/>
            <ac:spMk id="17" creationId="{37577D10-9176-4EBD-8D68-0D5A7F7A7F6C}"/>
          </ac:spMkLst>
        </pc:spChg>
        <pc:spChg chg="add del">
          <ac:chgData name="Britt-Ellen Skregelid Birkeland" userId="6cff156b-31aa-46c9-9525-e2e4b181374a" providerId="ADAL" clId="{574A7605-31F1-4E7D-9777-3CF877AC40FB}" dt="2021-02-18T21:26:00.729" v="1023"/>
          <ac:spMkLst>
            <pc:docMk/>
            <pc:sldMk cId="1785487658" sldId="309"/>
            <ac:spMk id="22" creationId="{B217C2AD-51B4-40CE-A71F-F5D3F846D97B}"/>
          </ac:spMkLst>
        </pc:spChg>
        <pc:spChg chg="add del">
          <ac:chgData name="Britt-Ellen Skregelid Birkeland" userId="6cff156b-31aa-46c9-9525-e2e4b181374a" providerId="ADAL" clId="{574A7605-31F1-4E7D-9777-3CF877AC40FB}" dt="2021-02-18T21:26:00.729" v="1023"/>
          <ac:spMkLst>
            <pc:docMk/>
            <pc:sldMk cId="1785487658" sldId="309"/>
            <ac:spMk id="24" creationId="{6F1BF92E-23CF-4BFE-9E1F-C359BACFA3C5}"/>
          </ac:spMkLst>
        </pc:spChg>
        <pc:spChg chg="add del">
          <ac:chgData name="Britt-Ellen Skregelid Birkeland" userId="6cff156b-31aa-46c9-9525-e2e4b181374a" providerId="ADAL" clId="{574A7605-31F1-4E7D-9777-3CF877AC40FB}" dt="2021-02-18T21:26:00.729" v="1023"/>
          <ac:spMkLst>
            <pc:docMk/>
            <pc:sldMk cId="1785487658" sldId="309"/>
            <ac:spMk id="26" creationId="{1D21332B-FE15-41A6-8919-8563A89EAEDA}"/>
          </ac:spMkLst>
        </pc:spChg>
        <pc:spChg chg="add del">
          <ac:chgData name="Britt-Ellen Skregelid Birkeland" userId="6cff156b-31aa-46c9-9525-e2e4b181374a" providerId="ADAL" clId="{574A7605-31F1-4E7D-9777-3CF877AC40FB}" dt="2021-02-18T21:26:00.729" v="1023"/>
          <ac:spMkLst>
            <pc:docMk/>
            <pc:sldMk cId="1785487658" sldId="309"/>
            <ac:spMk id="28" creationId="{439F6CA3-780D-4C3A-A889-C705E7E7D12D}"/>
          </ac:spMkLst>
        </pc:spChg>
        <pc:spChg chg="add del">
          <ac:chgData name="Britt-Ellen Skregelid Birkeland" userId="6cff156b-31aa-46c9-9525-e2e4b181374a" providerId="ADAL" clId="{574A7605-31F1-4E7D-9777-3CF877AC40FB}" dt="2021-02-18T21:26:00.729" v="1023"/>
          <ac:spMkLst>
            <pc:docMk/>
            <pc:sldMk cId="1785487658" sldId="309"/>
            <ac:spMk id="30" creationId="{E6335BA4-3C40-424B-A885-29B1007B802A}"/>
          </ac:spMkLst>
        </pc:spChg>
        <pc:picChg chg="mod">
          <ac:chgData name="Britt-Ellen Skregelid Birkeland" userId="6cff156b-31aa-46c9-9525-e2e4b181374a" providerId="ADAL" clId="{574A7605-31F1-4E7D-9777-3CF877AC40FB}" dt="2021-02-18T21:11:46.190" v="850" actId="1076"/>
          <ac:picMkLst>
            <pc:docMk/>
            <pc:sldMk cId="1785487658" sldId="309"/>
            <ac:picMk id="5" creationId="{07986871-92DC-4940-8F37-920333E13A47}"/>
          </ac:picMkLst>
        </pc:picChg>
      </pc:sldChg>
      <pc:sldChg chg="addSp delSp modSp new mod setBg delDesignElem modNotesTx">
        <pc:chgData name="Britt-Ellen Skregelid Birkeland" userId="6cff156b-31aa-46c9-9525-e2e4b181374a" providerId="ADAL" clId="{574A7605-31F1-4E7D-9777-3CF877AC40FB}" dt="2021-02-19T12:16:47.896" v="1821" actId="1076"/>
        <pc:sldMkLst>
          <pc:docMk/>
          <pc:sldMk cId="416850685" sldId="310"/>
        </pc:sldMkLst>
        <pc:spChg chg="mod">
          <ac:chgData name="Britt-Ellen Skregelid Birkeland" userId="6cff156b-31aa-46c9-9525-e2e4b181374a" providerId="ADAL" clId="{574A7605-31F1-4E7D-9777-3CF877AC40FB}" dt="2021-02-18T21:17:06.034" v="912" actId="207"/>
          <ac:spMkLst>
            <pc:docMk/>
            <pc:sldMk cId="416850685" sldId="310"/>
            <ac:spMk id="2" creationId="{C84BCB05-086A-487E-98C5-E304FC029417}"/>
          </ac:spMkLst>
        </pc:spChg>
        <pc:spChg chg="del mod">
          <ac:chgData name="Britt-Ellen Skregelid Birkeland" userId="6cff156b-31aa-46c9-9525-e2e4b181374a" providerId="ADAL" clId="{574A7605-31F1-4E7D-9777-3CF877AC40FB}" dt="2021-02-18T21:16:41.443" v="904" actId="478"/>
          <ac:spMkLst>
            <pc:docMk/>
            <pc:sldMk cId="416850685" sldId="310"/>
            <ac:spMk id="3" creationId="{446854D8-ADB1-4AEA-AE6C-60980BB31218}"/>
          </ac:spMkLst>
        </pc:spChg>
        <pc:spChg chg="add del">
          <ac:chgData name="Britt-Ellen Skregelid Birkeland" userId="6cff156b-31aa-46c9-9525-e2e4b181374a" providerId="ADAL" clId="{574A7605-31F1-4E7D-9777-3CF877AC40FB}" dt="2021-02-18T21:26:00.729" v="1023"/>
          <ac:spMkLst>
            <pc:docMk/>
            <pc:sldMk cId="416850685" sldId="310"/>
            <ac:spMk id="13" creationId="{7C615D28-8D37-47CB-9D5B-9ACFDA308974}"/>
          </ac:spMkLst>
        </pc:spChg>
        <pc:spChg chg="add del">
          <ac:chgData name="Britt-Ellen Skregelid Birkeland" userId="6cff156b-31aa-46c9-9525-e2e4b181374a" providerId="ADAL" clId="{574A7605-31F1-4E7D-9777-3CF877AC40FB}" dt="2021-02-18T21:26:00.729" v="1023"/>
          <ac:spMkLst>
            <pc:docMk/>
            <pc:sldMk cId="416850685" sldId="310"/>
            <ac:spMk id="15" creationId="{826DFDB9-08FE-4B26-8D4D-91B23D8FBACC}"/>
          </ac:spMkLst>
        </pc:spChg>
        <pc:spChg chg="add del">
          <ac:chgData name="Britt-Ellen Skregelid Birkeland" userId="6cff156b-31aa-46c9-9525-e2e4b181374a" providerId="ADAL" clId="{574A7605-31F1-4E7D-9777-3CF877AC40FB}" dt="2021-02-18T21:26:00.729" v="1023"/>
          <ac:spMkLst>
            <pc:docMk/>
            <pc:sldMk cId="416850685" sldId="310"/>
            <ac:spMk id="17" creationId="{669EB6E3-B389-4409-9000-94D2AF2786EE}"/>
          </ac:spMkLst>
        </pc:spChg>
        <pc:spChg chg="add del">
          <ac:chgData name="Britt-Ellen Skregelid Birkeland" userId="6cff156b-31aa-46c9-9525-e2e4b181374a" providerId="ADAL" clId="{574A7605-31F1-4E7D-9777-3CF877AC40FB}" dt="2021-02-18T21:26:00.729" v="1023"/>
          <ac:spMkLst>
            <pc:docMk/>
            <pc:sldMk cId="416850685" sldId="310"/>
            <ac:spMk id="19" creationId="{873CA32C-93F1-4FE9-A123-24E2F57F6EBB}"/>
          </ac:spMkLst>
        </pc:spChg>
        <pc:spChg chg="add del">
          <ac:chgData name="Britt-Ellen Skregelid Birkeland" userId="6cff156b-31aa-46c9-9525-e2e4b181374a" providerId="ADAL" clId="{574A7605-31F1-4E7D-9777-3CF877AC40FB}" dt="2021-02-18T21:26:00.729" v="1023"/>
          <ac:spMkLst>
            <pc:docMk/>
            <pc:sldMk cId="416850685" sldId="310"/>
            <ac:spMk id="21" creationId="{FFBD8C93-38E3-4D74-A212-DA02C0C7EA0D}"/>
          </ac:spMkLst>
        </pc:spChg>
        <pc:spChg chg="add del">
          <ac:chgData name="Britt-Ellen Skregelid Birkeland" userId="6cff156b-31aa-46c9-9525-e2e4b181374a" providerId="ADAL" clId="{574A7605-31F1-4E7D-9777-3CF877AC40FB}" dt="2021-02-18T21:26:00.729" v="1023"/>
          <ac:spMkLst>
            <pc:docMk/>
            <pc:sldMk cId="416850685" sldId="310"/>
            <ac:spMk id="23" creationId="{DCB00779-0822-4229-98D1-F34B6A63505C}"/>
          </ac:spMkLst>
        </pc:spChg>
        <pc:spChg chg="add del">
          <ac:chgData name="Britt-Ellen Skregelid Birkeland" userId="6cff156b-31aa-46c9-9525-e2e4b181374a" providerId="ADAL" clId="{574A7605-31F1-4E7D-9777-3CF877AC40FB}" dt="2021-02-18T21:26:00.729" v="1023"/>
          <ac:spMkLst>
            <pc:docMk/>
            <pc:sldMk cId="416850685" sldId="310"/>
            <ac:spMk id="25" creationId="{2CD9FC7B-396F-44B5-BF35-8E5C14B86ABF}"/>
          </ac:spMkLst>
        </pc:spChg>
        <pc:spChg chg="add del">
          <ac:chgData name="Britt-Ellen Skregelid Birkeland" userId="6cff156b-31aa-46c9-9525-e2e4b181374a" providerId="ADAL" clId="{574A7605-31F1-4E7D-9777-3CF877AC40FB}" dt="2021-02-18T21:26:00.729" v="1023"/>
          <ac:spMkLst>
            <pc:docMk/>
            <pc:sldMk cId="416850685" sldId="310"/>
            <ac:spMk id="27" creationId="{5FAA0D41-326B-4806-BC2B-BA2783E5B7DD}"/>
          </ac:spMkLst>
        </pc:spChg>
        <pc:spChg chg="add del">
          <ac:chgData name="Britt-Ellen Skregelid Birkeland" userId="6cff156b-31aa-46c9-9525-e2e4b181374a" providerId="ADAL" clId="{574A7605-31F1-4E7D-9777-3CF877AC40FB}" dt="2021-02-18T21:26:00.729" v="1023"/>
          <ac:spMkLst>
            <pc:docMk/>
            <pc:sldMk cId="416850685" sldId="310"/>
            <ac:spMk id="29" creationId="{40131DE2-48F2-41BE-8535-4A206FF4219D}"/>
          </ac:spMkLst>
        </pc:spChg>
        <pc:spChg chg="add del">
          <ac:chgData name="Britt-Ellen Skregelid Birkeland" userId="6cff156b-31aa-46c9-9525-e2e4b181374a" providerId="ADAL" clId="{574A7605-31F1-4E7D-9777-3CF877AC40FB}" dt="2021-02-18T21:26:00.729" v="1023"/>
          <ac:spMkLst>
            <pc:docMk/>
            <pc:sldMk cId="416850685" sldId="310"/>
            <ac:spMk id="31" creationId="{B36146CD-7044-4FDA-9DEE-81D4301C82E0}"/>
          </ac:spMkLst>
        </pc:spChg>
        <pc:picChg chg="add del mod">
          <ac:chgData name="Britt-Ellen Skregelid Birkeland" userId="6cff156b-31aa-46c9-9525-e2e4b181374a" providerId="ADAL" clId="{574A7605-31F1-4E7D-9777-3CF877AC40FB}" dt="2021-02-18T21:14:24.311" v="862" actId="21"/>
          <ac:picMkLst>
            <pc:docMk/>
            <pc:sldMk cId="416850685" sldId="310"/>
            <ac:picMk id="5" creationId="{9260666D-E1BF-4AC9-883B-FDB63296D4F5}"/>
          </ac:picMkLst>
        </pc:picChg>
        <pc:picChg chg="add del mod">
          <ac:chgData name="Britt-Ellen Skregelid Birkeland" userId="6cff156b-31aa-46c9-9525-e2e4b181374a" providerId="ADAL" clId="{574A7605-31F1-4E7D-9777-3CF877AC40FB}" dt="2021-02-18T21:15:01.786" v="872" actId="21"/>
          <ac:picMkLst>
            <pc:docMk/>
            <pc:sldMk cId="416850685" sldId="310"/>
            <ac:picMk id="6" creationId="{5266854A-4678-4125-A98D-A43746921BB9}"/>
          </ac:picMkLst>
        </pc:picChg>
        <pc:picChg chg="add mod ord">
          <ac:chgData name="Britt-Ellen Skregelid Birkeland" userId="6cff156b-31aa-46c9-9525-e2e4b181374a" providerId="ADAL" clId="{574A7605-31F1-4E7D-9777-3CF877AC40FB}" dt="2021-02-19T12:16:11.298" v="1814" actId="1076"/>
          <ac:picMkLst>
            <pc:docMk/>
            <pc:sldMk cId="416850685" sldId="310"/>
            <ac:picMk id="7" creationId="{A70DCE1A-8B7A-4DBD-BD0B-48D74B51C678}"/>
          </ac:picMkLst>
        </pc:picChg>
        <pc:picChg chg="add del mod ord">
          <ac:chgData name="Britt-Ellen Skregelid Birkeland" userId="6cff156b-31aa-46c9-9525-e2e4b181374a" providerId="ADAL" clId="{574A7605-31F1-4E7D-9777-3CF877AC40FB}" dt="2021-02-18T21:14:38.094" v="866" actId="21"/>
          <ac:picMkLst>
            <pc:docMk/>
            <pc:sldMk cId="416850685" sldId="310"/>
            <ac:picMk id="8" creationId="{138A8785-4C76-4443-9E27-D02D2879DB79}"/>
          </ac:picMkLst>
        </pc:picChg>
        <pc:picChg chg="add mod">
          <ac:chgData name="Britt-Ellen Skregelid Birkeland" userId="6cff156b-31aa-46c9-9525-e2e4b181374a" providerId="ADAL" clId="{574A7605-31F1-4E7D-9777-3CF877AC40FB}" dt="2021-02-19T12:16:47.896" v="1821" actId="1076"/>
          <ac:picMkLst>
            <pc:docMk/>
            <pc:sldMk cId="416850685" sldId="310"/>
            <ac:picMk id="20" creationId="{7130B29C-6C54-4A68-AED7-6DA71A5F4396}"/>
          </ac:picMkLst>
        </pc:picChg>
        <pc:picChg chg="add mod">
          <ac:chgData name="Britt-Ellen Skregelid Birkeland" userId="6cff156b-31aa-46c9-9525-e2e4b181374a" providerId="ADAL" clId="{574A7605-31F1-4E7D-9777-3CF877AC40FB}" dt="2021-02-19T12:16:38.800" v="1819" actId="1076"/>
          <ac:picMkLst>
            <pc:docMk/>
            <pc:sldMk cId="416850685" sldId="310"/>
            <ac:picMk id="22" creationId="{A28F5544-BBB1-48AC-8880-E0CA15792BA4}"/>
          </ac:picMkLst>
        </pc:picChg>
        <pc:picChg chg="add mod">
          <ac:chgData name="Britt-Ellen Skregelid Birkeland" userId="6cff156b-31aa-46c9-9525-e2e4b181374a" providerId="ADAL" clId="{574A7605-31F1-4E7D-9777-3CF877AC40FB}" dt="2021-02-19T12:16:29.561" v="1817" actId="1076"/>
          <ac:picMkLst>
            <pc:docMk/>
            <pc:sldMk cId="416850685" sldId="310"/>
            <ac:picMk id="24" creationId="{F4FDA21C-573C-4FF0-8C94-6B14C657E872}"/>
          </ac:picMkLst>
        </pc:picChg>
      </pc:sldChg>
      <pc:sldChg chg="addSp delSp modSp new mod setBg setClrOvrMap delDesignElem modNotesTx">
        <pc:chgData name="Britt-Ellen Skregelid Birkeland" userId="6cff156b-31aa-46c9-9525-e2e4b181374a" providerId="ADAL" clId="{574A7605-31F1-4E7D-9777-3CF877AC40FB}" dt="2021-02-19T12:18:34.595" v="1842" actId="14100"/>
        <pc:sldMkLst>
          <pc:docMk/>
          <pc:sldMk cId="2306921003" sldId="311"/>
        </pc:sldMkLst>
        <pc:spChg chg="mod">
          <ac:chgData name="Britt-Ellen Skregelid Birkeland" userId="6cff156b-31aa-46c9-9525-e2e4b181374a" providerId="ADAL" clId="{574A7605-31F1-4E7D-9777-3CF877AC40FB}" dt="2021-02-19T11:44:10.256" v="1265" actId="26606"/>
          <ac:spMkLst>
            <pc:docMk/>
            <pc:sldMk cId="2306921003" sldId="311"/>
            <ac:spMk id="2" creationId="{9131C21D-B5BF-4B18-AE15-0FA5A4CA0762}"/>
          </ac:spMkLst>
        </pc:spChg>
        <pc:spChg chg="mod">
          <ac:chgData name="Britt-Ellen Skregelid Birkeland" userId="6cff156b-31aa-46c9-9525-e2e4b181374a" providerId="ADAL" clId="{574A7605-31F1-4E7D-9777-3CF877AC40FB}" dt="2021-02-19T11:44:10.256" v="1265" actId="26606"/>
          <ac:spMkLst>
            <pc:docMk/>
            <pc:sldMk cId="2306921003" sldId="311"/>
            <ac:spMk id="3" creationId="{985113E9-6DEE-4926-BBFD-82020425EDB9}"/>
          </ac:spMkLst>
        </pc:spChg>
        <pc:spChg chg="add del">
          <ac:chgData name="Britt-Ellen Skregelid Birkeland" userId="6cff156b-31aa-46c9-9525-e2e4b181374a" providerId="ADAL" clId="{574A7605-31F1-4E7D-9777-3CF877AC40FB}" dt="2021-02-18T21:23:36.428" v="994" actId="26606"/>
          <ac:spMkLst>
            <pc:docMk/>
            <pc:sldMk cId="2306921003" sldId="311"/>
            <ac:spMk id="9" creationId="{B217C2AD-51B4-40CE-A71F-F5D3F846D97B}"/>
          </ac:spMkLst>
        </pc:spChg>
        <pc:spChg chg="add del">
          <ac:chgData name="Britt-Ellen Skregelid Birkeland" userId="6cff156b-31aa-46c9-9525-e2e4b181374a" providerId="ADAL" clId="{574A7605-31F1-4E7D-9777-3CF877AC40FB}" dt="2021-02-18T21:23:36.428" v="994" actId="26606"/>
          <ac:spMkLst>
            <pc:docMk/>
            <pc:sldMk cId="2306921003" sldId="311"/>
            <ac:spMk id="11" creationId="{6F1BF92E-23CF-4BFE-9E1F-C359BACFA3C5}"/>
          </ac:spMkLst>
        </pc:spChg>
        <pc:spChg chg="add del">
          <ac:chgData name="Britt-Ellen Skregelid Birkeland" userId="6cff156b-31aa-46c9-9525-e2e4b181374a" providerId="ADAL" clId="{574A7605-31F1-4E7D-9777-3CF877AC40FB}" dt="2021-02-18T21:23:36.428" v="994" actId="26606"/>
          <ac:spMkLst>
            <pc:docMk/>
            <pc:sldMk cId="2306921003" sldId="311"/>
            <ac:spMk id="13" creationId="{33DFEFC0-99B4-4D27-9168-1B2F659A34B5}"/>
          </ac:spMkLst>
        </pc:spChg>
        <pc:spChg chg="add del">
          <ac:chgData name="Britt-Ellen Skregelid Birkeland" userId="6cff156b-31aa-46c9-9525-e2e4b181374a" providerId="ADAL" clId="{574A7605-31F1-4E7D-9777-3CF877AC40FB}" dt="2021-02-18T21:23:36.428" v="994" actId="26606"/>
          <ac:spMkLst>
            <pc:docMk/>
            <pc:sldMk cId="2306921003" sldId="311"/>
            <ac:spMk id="15" creationId="{A2C20081-2005-4B05-BEA4-EB8D4C90A354}"/>
          </ac:spMkLst>
        </pc:spChg>
        <pc:spChg chg="add del">
          <ac:chgData name="Britt-Ellen Skregelid Birkeland" userId="6cff156b-31aa-46c9-9525-e2e4b181374a" providerId="ADAL" clId="{574A7605-31F1-4E7D-9777-3CF877AC40FB}" dt="2021-02-18T21:23:33.867" v="991" actId="26606"/>
          <ac:spMkLst>
            <pc:docMk/>
            <pc:sldMk cId="2306921003" sldId="311"/>
            <ac:spMk id="20" creationId="{B217C2AD-51B4-40CE-A71F-F5D3F846D97B}"/>
          </ac:spMkLst>
        </pc:spChg>
        <pc:spChg chg="add del">
          <ac:chgData name="Britt-Ellen Skregelid Birkeland" userId="6cff156b-31aa-46c9-9525-e2e4b181374a" providerId="ADAL" clId="{574A7605-31F1-4E7D-9777-3CF877AC40FB}" dt="2021-02-18T21:23:33.867" v="991" actId="26606"/>
          <ac:spMkLst>
            <pc:docMk/>
            <pc:sldMk cId="2306921003" sldId="311"/>
            <ac:spMk id="22" creationId="{6F1BF92E-23CF-4BFE-9E1F-C359BACFA3C5}"/>
          </ac:spMkLst>
        </pc:spChg>
        <pc:spChg chg="add del">
          <ac:chgData name="Britt-Ellen Skregelid Birkeland" userId="6cff156b-31aa-46c9-9525-e2e4b181374a" providerId="ADAL" clId="{574A7605-31F1-4E7D-9777-3CF877AC40FB}" dt="2021-02-18T21:23:33.867" v="991" actId="26606"/>
          <ac:spMkLst>
            <pc:docMk/>
            <pc:sldMk cId="2306921003" sldId="311"/>
            <ac:spMk id="24" creationId="{D0813576-D302-42B7-A3EC-A272625CCA73}"/>
          </ac:spMkLst>
        </pc:spChg>
        <pc:spChg chg="add del">
          <ac:chgData name="Britt-Ellen Skregelid Birkeland" userId="6cff156b-31aa-46c9-9525-e2e4b181374a" providerId="ADAL" clId="{574A7605-31F1-4E7D-9777-3CF877AC40FB}" dt="2021-02-18T21:23:33.867" v="991" actId="26606"/>
          <ac:spMkLst>
            <pc:docMk/>
            <pc:sldMk cId="2306921003" sldId="311"/>
            <ac:spMk id="26" creationId="{1D25BAD6-AA7B-43BE-870A-D587E51BE15D}"/>
          </ac:spMkLst>
        </pc:spChg>
        <pc:spChg chg="add del">
          <ac:chgData name="Britt-Ellen Skregelid Birkeland" userId="6cff156b-31aa-46c9-9525-e2e4b181374a" providerId="ADAL" clId="{574A7605-31F1-4E7D-9777-3CF877AC40FB}" dt="2021-02-18T21:23:36.404" v="993" actId="26606"/>
          <ac:spMkLst>
            <pc:docMk/>
            <pc:sldMk cId="2306921003" sldId="311"/>
            <ac:spMk id="28" creationId="{B217C2AD-51B4-40CE-A71F-F5D3F846D97B}"/>
          </ac:spMkLst>
        </pc:spChg>
        <pc:spChg chg="add del">
          <ac:chgData name="Britt-Ellen Skregelid Birkeland" userId="6cff156b-31aa-46c9-9525-e2e4b181374a" providerId="ADAL" clId="{574A7605-31F1-4E7D-9777-3CF877AC40FB}" dt="2021-02-18T21:23:36.404" v="993" actId="26606"/>
          <ac:spMkLst>
            <pc:docMk/>
            <pc:sldMk cId="2306921003" sldId="311"/>
            <ac:spMk id="29" creationId="{6F1BF92E-23CF-4BFE-9E1F-C359BACFA3C5}"/>
          </ac:spMkLst>
        </pc:spChg>
        <pc:spChg chg="add del">
          <ac:chgData name="Britt-Ellen Skregelid Birkeland" userId="6cff156b-31aa-46c9-9525-e2e4b181374a" providerId="ADAL" clId="{574A7605-31F1-4E7D-9777-3CF877AC40FB}" dt="2021-02-18T21:23:36.404" v="993" actId="26606"/>
          <ac:spMkLst>
            <pc:docMk/>
            <pc:sldMk cId="2306921003" sldId="311"/>
            <ac:spMk id="30" creationId="{33DFEFC0-99B4-4D27-9168-1B2F659A34B5}"/>
          </ac:spMkLst>
        </pc:spChg>
        <pc:spChg chg="add del">
          <ac:chgData name="Britt-Ellen Skregelid Birkeland" userId="6cff156b-31aa-46c9-9525-e2e4b181374a" providerId="ADAL" clId="{574A7605-31F1-4E7D-9777-3CF877AC40FB}" dt="2021-02-18T21:23:36.404" v="993" actId="26606"/>
          <ac:spMkLst>
            <pc:docMk/>
            <pc:sldMk cId="2306921003" sldId="311"/>
            <ac:spMk id="31" creationId="{A2C20081-2005-4B05-BEA4-EB8D4C90A354}"/>
          </ac:spMkLst>
        </pc:spChg>
        <pc:spChg chg="add del">
          <ac:chgData name="Britt-Ellen Skregelid Birkeland" userId="6cff156b-31aa-46c9-9525-e2e4b181374a" providerId="ADAL" clId="{574A7605-31F1-4E7D-9777-3CF877AC40FB}" dt="2021-02-18T21:24:30.174" v="999" actId="26606"/>
          <ac:spMkLst>
            <pc:docMk/>
            <pc:sldMk cId="2306921003" sldId="311"/>
            <ac:spMk id="33" creationId="{B217C2AD-51B4-40CE-A71F-F5D3F846D97B}"/>
          </ac:spMkLst>
        </pc:spChg>
        <pc:spChg chg="add del">
          <ac:chgData name="Britt-Ellen Skregelid Birkeland" userId="6cff156b-31aa-46c9-9525-e2e4b181374a" providerId="ADAL" clId="{574A7605-31F1-4E7D-9777-3CF877AC40FB}" dt="2021-02-18T21:24:30.174" v="999" actId="26606"/>
          <ac:spMkLst>
            <pc:docMk/>
            <pc:sldMk cId="2306921003" sldId="311"/>
            <ac:spMk id="34" creationId="{6F1BF92E-23CF-4BFE-9E1F-C359BACFA3C5}"/>
          </ac:spMkLst>
        </pc:spChg>
        <pc:spChg chg="add del">
          <ac:chgData name="Britt-Ellen Skregelid Birkeland" userId="6cff156b-31aa-46c9-9525-e2e4b181374a" providerId="ADAL" clId="{574A7605-31F1-4E7D-9777-3CF877AC40FB}" dt="2021-02-18T21:24:30.174" v="999" actId="26606"/>
          <ac:spMkLst>
            <pc:docMk/>
            <pc:sldMk cId="2306921003" sldId="311"/>
            <ac:spMk id="35" creationId="{D0813576-D302-42B7-A3EC-A272625CCA73}"/>
          </ac:spMkLst>
        </pc:spChg>
        <pc:spChg chg="add del">
          <ac:chgData name="Britt-Ellen Skregelid Birkeland" userId="6cff156b-31aa-46c9-9525-e2e4b181374a" providerId="ADAL" clId="{574A7605-31F1-4E7D-9777-3CF877AC40FB}" dt="2021-02-18T21:24:30.174" v="999" actId="26606"/>
          <ac:spMkLst>
            <pc:docMk/>
            <pc:sldMk cId="2306921003" sldId="311"/>
            <ac:spMk id="36" creationId="{1D25BAD6-AA7B-43BE-870A-D587E51BE15D}"/>
          </ac:spMkLst>
        </pc:spChg>
        <pc:spChg chg="add del">
          <ac:chgData name="Britt-Ellen Skregelid Birkeland" userId="6cff156b-31aa-46c9-9525-e2e4b181374a" providerId="ADAL" clId="{574A7605-31F1-4E7D-9777-3CF877AC40FB}" dt="2021-02-18T21:24:27.268" v="996" actId="26606"/>
          <ac:spMkLst>
            <pc:docMk/>
            <pc:sldMk cId="2306921003" sldId="311"/>
            <ac:spMk id="41" creationId="{B217C2AD-51B4-40CE-A71F-F5D3F846D97B}"/>
          </ac:spMkLst>
        </pc:spChg>
        <pc:spChg chg="add del">
          <ac:chgData name="Britt-Ellen Skregelid Birkeland" userId="6cff156b-31aa-46c9-9525-e2e4b181374a" providerId="ADAL" clId="{574A7605-31F1-4E7D-9777-3CF877AC40FB}" dt="2021-02-18T21:24:27.268" v="996" actId="26606"/>
          <ac:spMkLst>
            <pc:docMk/>
            <pc:sldMk cId="2306921003" sldId="311"/>
            <ac:spMk id="43" creationId="{6F1BF92E-23CF-4BFE-9E1F-C359BACFA3C5}"/>
          </ac:spMkLst>
        </pc:spChg>
        <pc:spChg chg="add del">
          <ac:chgData name="Britt-Ellen Skregelid Birkeland" userId="6cff156b-31aa-46c9-9525-e2e4b181374a" providerId="ADAL" clId="{574A7605-31F1-4E7D-9777-3CF877AC40FB}" dt="2021-02-18T21:24:27.268" v="996" actId="26606"/>
          <ac:spMkLst>
            <pc:docMk/>
            <pc:sldMk cId="2306921003" sldId="311"/>
            <ac:spMk id="45" creationId="{1D21332B-FE15-41A6-8919-8563A89EAEDA}"/>
          </ac:spMkLst>
        </pc:spChg>
        <pc:spChg chg="add del">
          <ac:chgData name="Britt-Ellen Skregelid Birkeland" userId="6cff156b-31aa-46c9-9525-e2e4b181374a" providerId="ADAL" clId="{574A7605-31F1-4E7D-9777-3CF877AC40FB}" dt="2021-02-18T21:24:27.268" v="996" actId="26606"/>
          <ac:spMkLst>
            <pc:docMk/>
            <pc:sldMk cId="2306921003" sldId="311"/>
            <ac:spMk id="47" creationId="{439F6CA3-780D-4C3A-A889-C705E7E7D12D}"/>
          </ac:spMkLst>
        </pc:spChg>
        <pc:spChg chg="add del">
          <ac:chgData name="Britt-Ellen Skregelid Birkeland" userId="6cff156b-31aa-46c9-9525-e2e4b181374a" providerId="ADAL" clId="{574A7605-31F1-4E7D-9777-3CF877AC40FB}" dt="2021-02-18T21:24:27.268" v="996" actId="26606"/>
          <ac:spMkLst>
            <pc:docMk/>
            <pc:sldMk cId="2306921003" sldId="311"/>
            <ac:spMk id="49" creationId="{E6335BA4-3C40-424B-A885-29B1007B802A}"/>
          </ac:spMkLst>
        </pc:spChg>
        <pc:spChg chg="add del">
          <ac:chgData name="Britt-Ellen Skregelid Birkeland" userId="6cff156b-31aa-46c9-9525-e2e4b181374a" providerId="ADAL" clId="{574A7605-31F1-4E7D-9777-3CF877AC40FB}" dt="2021-02-18T21:24:30.158" v="998" actId="26606"/>
          <ac:spMkLst>
            <pc:docMk/>
            <pc:sldMk cId="2306921003" sldId="311"/>
            <ac:spMk id="51" creationId="{B217C2AD-51B4-40CE-A71F-F5D3F846D97B}"/>
          </ac:spMkLst>
        </pc:spChg>
        <pc:spChg chg="add del">
          <ac:chgData name="Britt-Ellen Skregelid Birkeland" userId="6cff156b-31aa-46c9-9525-e2e4b181374a" providerId="ADAL" clId="{574A7605-31F1-4E7D-9777-3CF877AC40FB}" dt="2021-02-18T21:24:30.158" v="998" actId="26606"/>
          <ac:spMkLst>
            <pc:docMk/>
            <pc:sldMk cId="2306921003" sldId="311"/>
            <ac:spMk id="52" creationId="{6F1BF92E-23CF-4BFE-9E1F-C359BACFA3C5}"/>
          </ac:spMkLst>
        </pc:spChg>
        <pc:spChg chg="add del">
          <ac:chgData name="Britt-Ellen Skregelid Birkeland" userId="6cff156b-31aa-46c9-9525-e2e4b181374a" providerId="ADAL" clId="{574A7605-31F1-4E7D-9777-3CF877AC40FB}" dt="2021-02-18T21:24:30.158" v="998" actId="26606"/>
          <ac:spMkLst>
            <pc:docMk/>
            <pc:sldMk cId="2306921003" sldId="311"/>
            <ac:spMk id="53" creationId="{33DFEFC0-99B4-4D27-9168-1B2F659A34B5}"/>
          </ac:spMkLst>
        </pc:spChg>
        <pc:spChg chg="add del">
          <ac:chgData name="Britt-Ellen Skregelid Birkeland" userId="6cff156b-31aa-46c9-9525-e2e4b181374a" providerId="ADAL" clId="{574A7605-31F1-4E7D-9777-3CF877AC40FB}" dt="2021-02-18T21:24:30.158" v="998" actId="26606"/>
          <ac:spMkLst>
            <pc:docMk/>
            <pc:sldMk cId="2306921003" sldId="311"/>
            <ac:spMk id="54" creationId="{A2C20081-2005-4B05-BEA4-EB8D4C90A354}"/>
          </ac:spMkLst>
        </pc:spChg>
        <pc:spChg chg="add del">
          <ac:chgData name="Britt-Ellen Skregelid Birkeland" userId="6cff156b-31aa-46c9-9525-e2e4b181374a" providerId="ADAL" clId="{574A7605-31F1-4E7D-9777-3CF877AC40FB}" dt="2021-02-18T21:26:09.567" v="1024" actId="26606"/>
          <ac:spMkLst>
            <pc:docMk/>
            <pc:sldMk cId="2306921003" sldId="311"/>
            <ac:spMk id="56" creationId="{B217C2AD-51B4-40CE-A71F-F5D3F846D97B}"/>
          </ac:spMkLst>
        </pc:spChg>
        <pc:spChg chg="add del">
          <ac:chgData name="Britt-Ellen Skregelid Birkeland" userId="6cff156b-31aa-46c9-9525-e2e4b181374a" providerId="ADAL" clId="{574A7605-31F1-4E7D-9777-3CF877AC40FB}" dt="2021-02-18T21:26:09.567" v="1024" actId="26606"/>
          <ac:spMkLst>
            <pc:docMk/>
            <pc:sldMk cId="2306921003" sldId="311"/>
            <ac:spMk id="57" creationId="{6F1BF92E-23CF-4BFE-9E1F-C359BACFA3C5}"/>
          </ac:spMkLst>
        </pc:spChg>
        <pc:spChg chg="add del">
          <ac:chgData name="Britt-Ellen Skregelid Birkeland" userId="6cff156b-31aa-46c9-9525-e2e4b181374a" providerId="ADAL" clId="{574A7605-31F1-4E7D-9777-3CF877AC40FB}" dt="2021-02-18T21:26:09.567" v="1024" actId="26606"/>
          <ac:spMkLst>
            <pc:docMk/>
            <pc:sldMk cId="2306921003" sldId="311"/>
            <ac:spMk id="58" creationId="{D0813576-D302-42B7-A3EC-A272625CCA73}"/>
          </ac:spMkLst>
        </pc:spChg>
        <pc:spChg chg="add del">
          <ac:chgData name="Britt-Ellen Skregelid Birkeland" userId="6cff156b-31aa-46c9-9525-e2e4b181374a" providerId="ADAL" clId="{574A7605-31F1-4E7D-9777-3CF877AC40FB}" dt="2021-02-18T21:26:09.567" v="1024" actId="26606"/>
          <ac:spMkLst>
            <pc:docMk/>
            <pc:sldMk cId="2306921003" sldId="311"/>
            <ac:spMk id="59" creationId="{1D25BAD6-AA7B-43BE-870A-D587E51BE15D}"/>
          </ac:spMkLst>
        </pc:spChg>
        <pc:spChg chg="add del">
          <ac:chgData name="Britt-Ellen Skregelid Birkeland" userId="6cff156b-31aa-46c9-9525-e2e4b181374a" providerId="ADAL" clId="{574A7605-31F1-4E7D-9777-3CF877AC40FB}" dt="2021-02-19T11:44:10.256" v="1265" actId="26606"/>
          <ac:spMkLst>
            <pc:docMk/>
            <pc:sldMk cId="2306921003" sldId="311"/>
            <ac:spMk id="64" creationId="{B217C2AD-51B4-40CE-A71F-F5D3F846D97B}"/>
          </ac:spMkLst>
        </pc:spChg>
        <pc:spChg chg="add del">
          <ac:chgData name="Britt-Ellen Skregelid Birkeland" userId="6cff156b-31aa-46c9-9525-e2e4b181374a" providerId="ADAL" clId="{574A7605-31F1-4E7D-9777-3CF877AC40FB}" dt="2021-02-19T11:44:10.256" v="1265" actId="26606"/>
          <ac:spMkLst>
            <pc:docMk/>
            <pc:sldMk cId="2306921003" sldId="311"/>
            <ac:spMk id="66" creationId="{6F1BF92E-23CF-4BFE-9E1F-C359BACFA3C5}"/>
          </ac:spMkLst>
        </pc:spChg>
        <pc:spChg chg="add del">
          <ac:chgData name="Britt-Ellen Skregelid Birkeland" userId="6cff156b-31aa-46c9-9525-e2e4b181374a" providerId="ADAL" clId="{574A7605-31F1-4E7D-9777-3CF877AC40FB}" dt="2021-02-19T11:44:10.256" v="1265" actId="26606"/>
          <ac:spMkLst>
            <pc:docMk/>
            <pc:sldMk cId="2306921003" sldId="311"/>
            <ac:spMk id="68" creationId="{33DFEFC0-99B4-4D27-9168-1B2F659A34B5}"/>
          </ac:spMkLst>
        </pc:spChg>
        <pc:spChg chg="add del">
          <ac:chgData name="Britt-Ellen Skregelid Birkeland" userId="6cff156b-31aa-46c9-9525-e2e4b181374a" providerId="ADAL" clId="{574A7605-31F1-4E7D-9777-3CF877AC40FB}" dt="2021-02-19T11:44:10.256" v="1265" actId="26606"/>
          <ac:spMkLst>
            <pc:docMk/>
            <pc:sldMk cId="2306921003" sldId="311"/>
            <ac:spMk id="70" creationId="{A2C20081-2005-4B05-BEA4-EB8D4C90A354}"/>
          </ac:spMkLst>
        </pc:spChg>
        <pc:spChg chg="add del">
          <ac:chgData name="Britt-Ellen Skregelid Birkeland" userId="6cff156b-31aa-46c9-9525-e2e4b181374a" providerId="ADAL" clId="{574A7605-31F1-4E7D-9777-3CF877AC40FB}" dt="2021-02-19T11:44:10.256" v="1265" actId="26606"/>
          <ac:spMkLst>
            <pc:docMk/>
            <pc:sldMk cId="2306921003" sldId="311"/>
            <ac:spMk id="75" creationId="{BB8C1D0E-0B06-46C9-A8BD-A8E13FF9936B}"/>
          </ac:spMkLst>
        </pc:spChg>
        <pc:spChg chg="add del">
          <ac:chgData name="Britt-Ellen Skregelid Birkeland" userId="6cff156b-31aa-46c9-9525-e2e4b181374a" providerId="ADAL" clId="{574A7605-31F1-4E7D-9777-3CF877AC40FB}" dt="2021-02-19T11:44:10.256" v="1265" actId="26606"/>
          <ac:spMkLst>
            <pc:docMk/>
            <pc:sldMk cId="2306921003" sldId="311"/>
            <ac:spMk id="77" creationId="{7D1ADC4A-8537-4084-99C7-F8D378A640A9}"/>
          </ac:spMkLst>
        </pc:spChg>
        <pc:spChg chg="add del">
          <ac:chgData name="Britt-Ellen Skregelid Birkeland" userId="6cff156b-31aa-46c9-9525-e2e4b181374a" providerId="ADAL" clId="{574A7605-31F1-4E7D-9777-3CF877AC40FB}" dt="2021-02-19T11:44:10.256" v="1265" actId="26606"/>
          <ac:spMkLst>
            <pc:docMk/>
            <pc:sldMk cId="2306921003" sldId="311"/>
            <ac:spMk id="79" creationId="{D0E6FD24-FC15-4419-B4F8-87A6F572CC31}"/>
          </ac:spMkLst>
        </pc:spChg>
        <pc:spChg chg="add del">
          <ac:chgData name="Britt-Ellen Skregelid Birkeland" userId="6cff156b-31aa-46c9-9525-e2e4b181374a" providerId="ADAL" clId="{574A7605-31F1-4E7D-9777-3CF877AC40FB}" dt="2021-02-19T11:44:10.256" v="1265" actId="26606"/>
          <ac:spMkLst>
            <pc:docMk/>
            <pc:sldMk cId="2306921003" sldId="311"/>
            <ac:spMk id="81" creationId="{F90D41EE-859E-4D0B-8464-D44C2B4D6E38}"/>
          </ac:spMkLst>
        </pc:spChg>
        <pc:spChg chg="add del">
          <ac:chgData name="Britt-Ellen Skregelid Birkeland" userId="6cff156b-31aa-46c9-9525-e2e4b181374a" providerId="ADAL" clId="{574A7605-31F1-4E7D-9777-3CF877AC40FB}" dt="2021-02-19T11:44:10.256" v="1265" actId="26606"/>
          <ac:spMkLst>
            <pc:docMk/>
            <pc:sldMk cId="2306921003" sldId="311"/>
            <ac:spMk id="83" creationId="{8E2004CB-520C-4EB0-8EB4-5A457A3C83F6}"/>
          </ac:spMkLst>
        </pc:spChg>
        <pc:picChg chg="add mod">
          <ac:chgData name="Britt-Ellen Skregelid Birkeland" userId="6cff156b-31aa-46c9-9525-e2e4b181374a" providerId="ADAL" clId="{574A7605-31F1-4E7D-9777-3CF877AC40FB}" dt="2021-02-19T12:18:34.595" v="1842" actId="14100"/>
          <ac:picMkLst>
            <pc:docMk/>
            <pc:sldMk cId="2306921003" sldId="311"/>
            <ac:picMk id="4" creationId="{3F2FD064-3BE5-4E78-8F4A-51E5730269DE}"/>
          </ac:picMkLst>
        </pc:picChg>
      </pc:sldChg>
      <pc:sldChg chg="new del">
        <pc:chgData name="Britt-Ellen Skregelid Birkeland" userId="6cff156b-31aa-46c9-9525-e2e4b181374a" providerId="ADAL" clId="{574A7605-31F1-4E7D-9777-3CF877AC40FB}" dt="2021-02-19T12:10:12.688" v="1708" actId="47"/>
        <pc:sldMkLst>
          <pc:docMk/>
          <pc:sldMk cId="3098418192" sldId="312"/>
        </pc:sldMkLst>
      </pc:sldChg>
      <pc:sldChg chg="addSp delSp modSp add mod setClrOvrMap modNotesTx">
        <pc:chgData name="Britt-Ellen Skregelid Birkeland" userId="6cff156b-31aa-46c9-9525-e2e4b181374a" providerId="ADAL" clId="{574A7605-31F1-4E7D-9777-3CF877AC40FB}" dt="2021-02-19T12:18:20.707" v="1839" actId="1076"/>
        <pc:sldMkLst>
          <pc:docMk/>
          <pc:sldMk cId="320040381" sldId="313"/>
        </pc:sldMkLst>
        <pc:spChg chg="mod">
          <ac:chgData name="Britt-Ellen Skregelid Birkeland" userId="6cff156b-31aa-46c9-9525-e2e4b181374a" providerId="ADAL" clId="{574A7605-31F1-4E7D-9777-3CF877AC40FB}" dt="2021-02-18T21:33:00.522" v="1113" actId="26606"/>
          <ac:spMkLst>
            <pc:docMk/>
            <pc:sldMk cId="320040381" sldId="313"/>
            <ac:spMk id="2" creationId="{9131C21D-B5BF-4B18-AE15-0FA5A4CA0762}"/>
          </ac:spMkLst>
        </pc:spChg>
        <pc:spChg chg="mod">
          <ac:chgData name="Britt-Ellen Skregelid Birkeland" userId="6cff156b-31aa-46c9-9525-e2e4b181374a" providerId="ADAL" clId="{574A7605-31F1-4E7D-9777-3CF877AC40FB}" dt="2021-02-18T21:33:00.522" v="1113" actId="26606"/>
          <ac:spMkLst>
            <pc:docMk/>
            <pc:sldMk cId="320040381" sldId="313"/>
            <ac:spMk id="3" creationId="{985113E9-6DEE-4926-BBFD-82020425EDB9}"/>
          </ac:spMkLst>
        </pc:spChg>
        <pc:spChg chg="add del">
          <ac:chgData name="Britt-Ellen Skregelid Birkeland" userId="6cff156b-31aa-46c9-9525-e2e4b181374a" providerId="ADAL" clId="{574A7605-31F1-4E7D-9777-3CF877AC40FB}" dt="2021-02-18T21:33:00.522" v="1113" actId="26606"/>
          <ac:spMkLst>
            <pc:docMk/>
            <pc:sldMk cId="320040381" sldId="313"/>
            <ac:spMk id="64" creationId="{B217C2AD-51B4-40CE-A71F-F5D3F846D97B}"/>
          </ac:spMkLst>
        </pc:spChg>
        <pc:spChg chg="add del">
          <ac:chgData name="Britt-Ellen Skregelid Birkeland" userId="6cff156b-31aa-46c9-9525-e2e4b181374a" providerId="ADAL" clId="{574A7605-31F1-4E7D-9777-3CF877AC40FB}" dt="2021-02-18T21:33:00.522" v="1113" actId="26606"/>
          <ac:spMkLst>
            <pc:docMk/>
            <pc:sldMk cId="320040381" sldId="313"/>
            <ac:spMk id="66" creationId="{6F1BF92E-23CF-4BFE-9E1F-C359BACFA3C5}"/>
          </ac:spMkLst>
        </pc:spChg>
        <pc:spChg chg="add del">
          <ac:chgData name="Britt-Ellen Skregelid Birkeland" userId="6cff156b-31aa-46c9-9525-e2e4b181374a" providerId="ADAL" clId="{574A7605-31F1-4E7D-9777-3CF877AC40FB}" dt="2021-02-18T21:33:00.522" v="1113" actId="26606"/>
          <ac:spMkLst>
            <pc:docMk/>
            <pc:sldMk cId="320040381" sldId="313"/>
            <ac:spMk id="68" creationId="{33DFEFC0-99B4-4D27-9168-1B2F659A34B5}"/>
          </ac:spMkLst>
        </pc:spChg>
        <pc:spChg chg="add del">
          <ac:chgData name="Britt-Ellen Skregelid Birkeland" userId="6cff156b-31aa-46c9-9525-e2e4b181374a" providerId="ADAL" clId="{574A7605-31F1-4E7D-9777-3CF877AC40FB}" dt="2021-02-18T21:33:00.522" v="1113" actId="26606"/>
          <ac:spMkLst>
            <pc:docMk/>
            <pc:sldMk cId="320040381" sldId="313"/>
            <ac:spMk id="70" creationId="{A2C20081-2005-4B05-BEA4-EB8D4C90A354}"/>
          </ac:spMkLst>
        </pc:spChg>
        <pc:spChg chg="add del">
          <ac:chgData name="Britt-Ellen Skregelid Birkeland" userId="6cff156b-31aa-46c9-9525-e2e4b181374a" providerId="ADAL" clId="{574A7605-31F1-4E7D-9777-3CF877AC40FB}" dt="2021-02-18T21:33:00.522" v="1113" actId="26606"/>
          <ac:spMkLst>
            <pc:docMk/>
            <pc:sldMk cId="320040381" sldId="313"/>
            <ac:spMk id="75" creationId="{BB8C1D0E-0B06-46C9-A8BD-A8E13FF9936B}"/>
          </ac:spMkLst>
        </pc:spChg>
        <pc:spChg chg="add del">
          <ac:chgData name="Britt-Ellen Skregelid Birkeland" userId="6cff156b-31aa-46c9-9525-e2e4b181374a" providerId="ADAL" clId="{574A7605-31F1-4E7D-9777-3CF877AC40FB}" dt="2021-02-18T21:33:00.522" v="1113" actId="26606"/>
          <ac:spMkLst>
            <pc:docMk/>
            <pc:sldMk cId="320040381" sldId="313"/>
            <ac:spMk id="77" creationId="{7D1ADC4A-8537-4084-99C7-F8D378A640A9}"/>
          </ac:spMkLst>
        </pc:spChg>
        <pc:spChg chg="add del">
          <ac:chgData name="Britt-Ellen Skregelid Birkeland" userId="6cff156b-31aa-46c9-9525-e2e4b181374a" providerId="ADAL" clId="{574A7605-31F1-4E7D-9777-3CF877AC40FB}" dt="2021-02-18T21:33:00.522" v="1113" actId="26606"/>
          <ac:spMkLst>
            <pc:docMk/>
            <pc:sldMk cId="320040381" sldId="313"/>
            <ac:spMk id="79" creationId="{D9453AC2-8882-459A-8985-3E24DD42AE0D}"/>
          </ac:spMkLst>
        </pc:spChg>
        <pc:spChg chg="add del">
          <ac:chgData name="Britt-Ellen Skregelid Birkeland" userId="6cff156b-31aa-46c9-9525-e2e4b181374a" providerId="ADAL" clId="{574A7605-31F1-4E7D-9777-3CF877AC40FB}" dt="2021-02-18T21:33:00.522" v="1113" actId="26606"/>
          <ac:spMkLst>
            <pc:docMk/>
            <pc:sldMk cId="320040381" sldId="313"/>
            <ac:spMk id="81" creationId="{D4A11FEA-6E98-401C-B708-DA2C95081E8F}"/>
          </ac:spMkLst>
        </pc:spChg>
        <pc:picChg chg="del">
          <ac:chgData name="Britt-Ellen Skregelid Birkeland" userId="6cff156b-31aa-46c9-9525-e2e4b181374a" providerId="ADAL" clId="{574A7605-31F1-4E7D-9777-3CF877AC40FB}" dt="2021-02-18T21:28:34.425" v="1055" actId="478"/>
          <ac:picMkLst>
            <pc:docMk/>
            <pc:sldMk cId="320040381" sldId="313"/>
            <ac:picMk id="4" creationId="{3F2FD064-3BE5-4E78-8F4A-51E5730269DE}"/>
          </ac:picMkLst>
        </pc:picChg>
        <pc:picChg chg="add mod ord">
          <ac:chgData name="Britt-Ellen Skregelid Birkeland" userId="6cff156b-31aa-46c9-9525-e2e4b181374a" providerId="ADAL" clId="{574A7605-31F1-4E7D-9777-3CF877AC40FB}" dt="2021-02-19T12:18:20.707" v="1839" actId="1076"/>
          <ac:picMkLst>
            <pc:docMk/>
            <pc:sldMk cId="320040381" sldId="313"/>
            <ac:picMk id="9" creationId="{B549DFC1-3FED-4203-8FEC-C5EF88968248}"/>
          </ac:picMkLst>
        </pc:picChg>
        <pc:picChg chg="add del mod">
          <ac:chgData name="Britt-Ellen Skregelid Birkeland" userId="6cff156b-31aa-46c9-9525-e2e4b181374a" providerId="ADAL" clId="{574A7605-31F1-4E7D-9777-3CF877AC40FB}" dt="2021-02-18T21:32:39.525" v="1110" actId="478"/>
          <ac:picMkLst>
            <pc:docMk/>
            <pc:sldMk cId="320040381" sldId="313"/>
            <ac:picMk id="10" creationId="{B860FC48-05D8-414E-A9D8-241A3D3D0D01}"/>
          </ac:picMkLst>
        </pc:picChg>
      </pc:sldChg>
      <pc:sldChg chg="addSp new del">
        <pc:chgData name="Britt-Ellen Skregelid Birkeland" userId="6cff156b-31aa-46c9-9525-e2e4b181374a" providerId="ADAL" clId="{574A7605-31F1-4E7D-9777-3CF877AC40FB}" dt="2021-02-19T11:37:35.438" v="1191" actId="47"/>
        <pc:sldMkLst>
          <pc:docMk/>
          <pc:sldMk cId="4010908240" sldId="314"/>
        </pc:sldMkLst>
        <pc:picChg chg="add">
          <ac:chgData name="Britt-Ellen Skregelid Birkeland" userId="6cff156b-31aa-46c9-9525-e2e4b181374a" providerId="ADAL" clId="{574A7605-31F1-4E7D-9777-3CF877AC40FB}" dt="2021-02-19T11:36:54.143" v="1185"/>
          <ac:picMkLst>
            <pc:docMk/>
            <pc:sldMk cId="4010908240" sldId="314"/>
            <ac:picMk id="1026" creationId="{47B9ED45-7995-42F6-A697-38F904D59C03}"/>
          </ac:picMkLst>
        </pc:picChg>
      </pc:sldChg>
      <pc:sldChg chg="addSp delSp modSp add mod ord modNotesTx">
        <pc:chgData name="Britt-Ellen Skregelid Birkeland" userId="6cff156b-31aa-46c9-9525-e2e4b181374a" providerId="ADAL" clId="{574A7605-31F1-4E7D-9777-3CF877AC40FB}" dt="2021-02-19T12:18:12.585" v="1837" actId="1076"/>
        <pc:sldMkLst>
          <pc:docMk/>
          <pc:sldMk cId="3660439141" sldId="315"/>
        </pc:sldMkLst>
        <pc:spChg chg="mod">
          <ac:chgData name="Britt-Ellen Skregelid Birkeland" userId="6cff156b-31aa-46c9-9525-e2e4b181374a" providerId="ADAL" clId="{574A7605-31F1-4E7D-9777-3CF877AC40FB}" dt="2021-02-18T21:34:24.238" v="1158" actId="20577"/>
          <ac:spMkLst>
            <pc:docMk/>
            <pc:sldMk cId="3660439141" sldId="315"/>
            <ac:spMk id="2" creationId="{9131C21D-B5BF-4B18-AE15-0FA5A4CA0762}"/>
          </ac:spMkLst>
        </pc:spChg>
        <pc:picChg chg="del">
          <ac:chgData name="Britt-Ellen Skregelid Birkeland" userId="6cff156b-31aa-46c9-9525-e2e4b181374a" providerId="ADAL" clId="{574A7605-31F1-4E7D-9777-3CF877AC40FB}" dt="2021-02-18T21:32:24.368" v="1107" actId="478"/>
          <ac:picMkLst>
            <pc:docMk/>
            <pc:sldMk cId="3660439141" sldId="315"/>
            <ac:picMk id="4" creationId="{3F2FD064-3BE5-4E78-8F4A-51E5730269DE}"/>
          </ac:picMkLst>
        </pc:picChg>
        <pc:picChg chg="add mod">
          <ac:chgData name="Britt-Ellen Skregelid Birkeland" userId="6cff156b-31aa-46c9-9525-e2e4b181374a" providerId="ADAL" clId="{574A7605-31F1-4E7D-9777-3CF877AC40FB}" dt="2021-02-19T12:18:12.585" v="1837" actId="1076"/>
          <ac:picMkLst>
            <pc:docMk/>
            <pc:sldMk cId="3660439141" sldId="315"/>
            <ac:picMk id="9" creationId="{687970BD-3136-4D2A-844D-94A5437D4A26}"/>
          </ac:picMkLst>
        </pc:picChg>
      </pc:sldChg>
      <pc:sldChg chg="new del">
        <pc:chgData name="Britt-Ellen Skregelid Birkeland" userId="6cff156b-31aa-46c9-9525-e2e4b181374a" providerId="ADAL" clId="{574A7605-31F1-4E7D-9777-3CF877AC40FB}" dt="2021-02-19T11:37:32.740" v="1190" actId="47"/>
        <pc:sldMkLst>
          <pc:docMk/>
          <pc:sldMk cId="3160173810" sldId="316"/>
        </pc:sldMkLst>
      </pc:sldChg>
      <pc:sldChg chg="addSp delSp modSp new mod setBg modNotesTx">
        <pc:chgData name="Britt-Ellen Skregelid Birkeland" userId="6cff156b-31aa-46c9-9525-e2e4b181374a" providerId="ADAL" clId="{574A7605-31F1-4E7D-9777-3CF877AC40FB}" dt="2021-02-19T11:39:35.919" v="1240" actId="1076"/>
        <pc:sldMkLst>
          <pc:docMk/>
          <pc:sldMk cId="2748834581" sldId="317"/>
        </pc:sldMkLst>
        <pc:spChg chg="mod">
          <ac:chgData name="Britt-Ellen Skregelid Birkeland" userId="6cff156b-31aa-46c9-9525-e2e4b181374a" providerId="ADAL" clId="{574A7605-31F1-4E7D-9777-3CF877AC40FB}" dt="2021-02-19T11:39:35.919" v="1240" actId="1076"/>
          <ac:spMkLst>
            <pc:docMk/>
            <pc:sldMk cId="2748834581" sldId="317"/>
            <ac:spMk id="2" creationId="{FADCDF46-E2F6-48AF-B773-CC7173926D58}"/>
          </ac:spMkLst>
        </pc:spChg>
        <pc:spChg chg="del mod ord">
          <ac:chgData name="Britt-Ellen Skregelid Birkeland" userId="6cff156b-31aa-46c9-9525-e2e4b181374a" providerId="ADAL" clId="{574A7605-31F1-4E7D-9777-3CF877AC40FB}" dt="2021-02-19T11:38:55.457" v="1212" actId="478"/>
          <ac:spMkLst>
            <pc:docMk/>
            <pc:sldMk cId="2748834581" sldId="317"/>
            <ac:spMk id="3" creationId="{93BF0989-2993-4C61-B9AA-685270D317C6}"/>
          </ac:spMkLst>
        </pc:spChg>
        <pc:spChg chg="add">
          <ac:chgData name="Britt-Ellen Skregelid Birkeland" userId="6cff156b-31aa-46c9-9525-e2e4b181374a" providerId="ADAL" clId="{574A7605-31F1-4E7D-9777-3CF877AC40FB}" dt="2021-02-19T11:37:29.158" v="1189" actId="26606"/>
          <ac:spMkLst>
            <pc:docMk/>
            <pc:sldMk cId="2748834581" sldId="317"/>
            <ac:spMk id="71" creationId="{2D6CE9D5-28BB-4329-B5E2-B06131F27F5B}"/>
          </ac:spMkLst>
        </pc:spChg>
        <pc:spChg chg="add">
          <ac:chgData name="Britt-Ellen Skregelid Birkeland" userId="6cff156b-31aa-46c9-9525-e2e4b181374a" providerId="ADAL" clId="{574A7605-31F1-4E7D-9777-3CF877AC40FB}" dt="2021-02-19T11:37:29.158" v="1189" actId="26606"/>
          <ac:spMkLst>
            <pc:docMk/>
            <pc:sldMk cId="2748834581" sldId="317"/>
            <ac:spMk id="73" creationId="{8D9F7D40-5D59-4F59-A331-D8F7710AC903}"/>
          </ac:spMkLst>
        </pc:spChg>
        <pc:spChg chg="add">
          <ac:chgData name="Britt-Ellen Skregelid Birkeland" userId="6cff156b-31aa-46c9-9525-e2e4b181374a" providerId="ADAL" clId="{574A7605-31F1-4E7D-9777-3CF877AC40FB}" dt="2021-02-19T11:37:29.158" v="1189" actId="26606"/>
          <ac:spMkLst>
            <pc:docMk/>
            <pc:sldMk cId="2748834581" sldId="317"/>
            <ac:spMk id="75" creationId="{E2B1BC2F-AEBF-4990-A7F9-197AAF28BC7A}"/>
          </ac:spMkLst>
        </pc:spChg>
        <pc:picChg chg="add mod">
          <ac:chgData name="Britt-Ellen Skregelid Birkeland" userId="6cff156b-31aa-46c9-9525-e2e4b181374a" providerId="ADAL" clId="{574A7605-31F1-4E7D-9777-3CF877AC40FB}" dt="2021-02-19T11:37:29.158" v="1189" actId="26606"/>
          <ac:picMkLst>
            <pc:docMk/>
            <pc:sldMk cId="2748834581" sldId="317"/>
            <ac:picMk id="2050" creationId="{4B6C0472-63AB-4E03-964A-EC191627A2C7}"/>
          </ac:picMkLst>
        </pc:picChg>
      </pc:sldChg>
      <pc:sldChg chg="new del">
        <pc:chgData name="Britt-Ellen Skregelid Birkeland" userId="6cff156b-31aa-46c9-9525-e2e4b181374a" providerId="ADAL" clId="{574A7605-31F1-4E7D-9777-3CF877AC40FB}" dt="2021-02-19T11:42:02.724" v="1249" actId="47"/>
        <pc:sldMkLst>
          <pc:docMk/>
          <pc:sldMk cId="1750673616" sldId="318"/>
        </pc:sldMkLst>
      </pc:sldChg>
      <pc:sldChg chg="new del">
        <pc:chgData name="Britt-Ellen Skregelid Birkeland" userId="6cff156b-31aa-46c9-9525-e2e4b181374a" providerId="ADAL" clId="{574A7605-31F1-4E7D-9777-3CF877AC40FB}" dt="2021-02-19T11:42:00.059" v="1248" actId="47"/>
        <pc:sldMkLst>
          <pc:docMk/>
          <pc:sldMk cId="2389853089" sldId="319"/>
        </pc:sldMkLst>
      </pc:sldChg>
      <pc:sldChg chg="addSp delSp modSp add del mod ord setBg setClrOvrMap">
        <pc:chgData name="Britt-Ellen Skregelid Birkeland" userId="6cff156b-31aa-46c9-9525-e2e4b181374a" providerId="ADAL" clId="{574A7605-31F1-4E7D-9777-3CF877AC40FB}" dt="2021-02-19T11:44:47.197" v="1267" actId="47"/>
        <pc:sldMkLst>
          <pc:docMk/>
          <pc:sldMk cId="675816949" sldId="320"/>
        </pc:sldMkLst>
        <pc:spChg chg="mod">
          <ac:chgData name="Britt-Ellen Skregelid Birkeland" userId="6cff156b-31aa-46c9-9525-e2e4b181374a" providerId="ADAL" clId="{574A7605-31F1-4E7D-9777-3CF877AC40FB}" dt="2021-02-19T11:43:46.207" v="1257" actId="26606"/>
          <ac:spMkLst>
            <pc:docMk/>
            <pc:sldMk cId="675816949" sldId="320"/>
            <ac:spMk id="2" creationId="{9131C21D-B5BF-4B18-AE15-0FA5A4CA0762}"/>
          </ac:spMkLst>
        </pc:spChg>
        <pc:spChg chg="mod">
          <ac:chgData name="Britt-Ellen Skregelid Birkeland" userId="6cff156b-31aa-46c9-9525-e2e4b181374a" providerId="ADAL" clId="{574A7605-31F1-4E7D-9777-3CF877AC40FB}" dt="2021-02-19T11:43:46.207" v="1257" actId="26606"/>
          <ac:spMkLst>
            <pc:docMk/>
            <pc:sldMk cId="675816949" sldId="320"/>
            <ac:spMk id="3" creationId="{985113E9-6DEE-4926-BBFD-82020425EDB9}"/>
          </ac:spMkLst>
        </pc:spChg>
        <pc:spChg chg="del">
          <ac:chgData name="Britt-Ellen Skregelid Birkeland" userId="6cff156b-31aa-46c9-9525-e2e4b181374a" providerId="ADAL" clId="{574A7605-31F1-4E7D-9777-3CF877AC40FB}" dt="2021-02-19T11:43:46.207" v="1257" actId="26606"/>
          <ac:spMkLst>
            <pc:docMk/>
            <pc:sldMk cId="675816949" sldId="320"/>
            <ac:spMk id="64" creationId="{B217C2AD-51B4-40CE-A71F-F5D3F846D97B}"/>
          </ac:spMkLst>
        </pc:spChg>
        <pc:spChg chg="del">
          <ac:chgData name="Britt-Ellen Skregelid Birkeland" userId="6cff156b-31aa-46c9-9525-e2e4b181374a" providerId="ADAL" clId="{574A7605-31F1-4E7D-9777-3CF877AC40FB}" dt="2021-02-19T11:43:46.207" v="1257" actId="26606"/>
          <ac:spMkLst>
            <pc:docMk/>
            <pc:sldMk cId="675816949" sldId="320"/>
            <ac:spMk id="66" creationId="{6F1BF92E-23CF-4BFE-9E1F-C359BACFA3C5}"/>
          </ac:spMkLst>
        </pc:spChg>
        <pc:spChg chg="del">
          <ac:chgData name="Britt-Ellen Skregelid Birkeland" userId="6cff156b-31aa-46c9-9525-e2e4b181374a" providerId="ADAL" clId="{574A7605-31F1-4E7D-9777-3CF877AC40FB}" dt="2021-02-19T11:43:46.207" v="1257" actId="26606"/>
          <ac:spMkLst>
            <pc:docMk/>
            <pc:sldMk cId="675816949" sldId="320"/>
            <ac:spMk id="68" creationId="{33DFEFC0-99B4-4D27-9168-1B2F659A34B5}"/>
          </ac:spMkLst>
        </pc:spChg>
        <pc:spChg chg="del">
          <ac:chgData name="Britt-Ellen Skregelid Birkeland" userId="6cff156b-31aa-46c9-9525-e2e4b181374a" providerId="ADAL" clId="{574A7605-31F1-4E7D-9777-3CF877AC40FB}" dt="2021-02-19T11:43:46.207" v="1257" actId="26606"/>
          <ac:spMkLst>
            <pc:docMk/>
            <pc:sldMk cId="675816949" sldId="320"/>
            <ac:spMk id="70" creationId="{A2C20081-2005-4B05-BEA4-EB8D4C90A354}"/>
          </ac:spMkLst>
        </pc:spChg>
        <pc:spChg chg="add">
          <ac:chgData name="Britt-Ellen Skregelid Birkeland" userId="6cff156b-31aa-46c9-9525-e2e4b181374a" providerId="ADAL" clId="{574A7605-31F1-4E7D-9777-3CF877AC40FB}" dt="2021-02-19T11:43:46.207" v="1257" actId="26606"/>
          <ac:spMkLst>
            <pc:docMk/>
            <pc:sldMk cId="675816949" sldId="320"/>
            <ac:spMk id="75" creationId="{BB8C1D0E-0B06-46C9-A8BD-A8E13FF9936B}"/>
          </ac:spMkLst>
        </pc:spChg>
        <pc:spChg chg="add">
          <ac:chgData name="Britt-Ellen Skregelid Birkeland" userId="6cff156b-31aa-46c9-9525-e2e4b181374a" providerId="ADAL" clId="{574A7605-31F1-4E7D-9777-3CF877AC40FB}" dt="2021-02-19T11:43:46.207" v="1257" actId="26606"/>
          <ac:spMkLst>
            <pc:docMk/>
            <pc:sldMk cId="675816949" sldId="320"/>
            <ac:spMk id="77" creationId="{7D1ADC4A-8537-4084-99C7-F8D378A640A9}"/>
          </ac:spMkLst>
        </pc:spChg>
        <pc:spChg chg="add">
          <ac:chgData name="Britt-Ellen Skregelid Birkeland" userId="6cff156b-31aa-46c9-9525-e2e4b181374a" providerId="ADAL" clId="{574A7605-31F1-4E7D-9777-3CF877AC40FB}" dt="2021-02-19T11:43:46.207" v="1257" actId="26606"/>
          <ac:spMkLst>
            <pc:docMk/>
            <pc:sldMk cId="675816949" sldId="320"/>
            <ac:spMk id="79" creationId="{D0E6FD24-FC15-4419-B4F8-87A6F572CC31}"/>
          </ac:spMkLst>
        </pc:spChg>
        <pc:spChg chg="add">
          <ac:chgData name="Britt-Ellen Skregelid Birkeland" userId="6cff156b-31aa-46c9-9525-e2e4b181374a" providerId="ADAL" clId="{574A7605-31F1-4E7D-9777-3CF877AC40FB}" dt="2021-02-19T11:43:46.207" v="1257" actId="26606"/>
          <ac:spMkLst>
            <pc:docMk/>
            <pc:sldMk cId="675816949" sldId="320"/>
            <ac:spMk id="81" creationId="{F90D41EE-859E-4D0B-8464-D44C2B4D6E38}"/>
          </ac:spMkLst>
        </pc:spChg>
        <pc:spChg chg="add">
          <ac:chgData name="Britt-Ellen Skregelid Birkeland" userId="6cff156b-31aa-46c9-9525-e2e4b181374a" providerId="ADAL" clId="{574A7605-31F1-4E7D-9777-3CF877AC40FB}" dt="2021-02-19T11:43:46.207" v="1257" actId="26606"/>
          <ac:spMkLst>
            <pc:docMk/>
            <pc:sldMk cId="675816949" sldId="320"/>
            <ac:spMk id="83" creationId="{8E2004CB-520C-4EB0-8EB4-5A457A3C83F6}"/>
          </ac:spMkLst>
        </pc:spChg>
        <pc:picChg chg="mod">
          <ac:chgData name="Britt-Ellen Skregelid Birkeland" userId="6cff156b-31aa-46c9-9525-e2e4b181374a" providerId="ADAL" clId="{574A7605-31F1-4E7D-9777-3CF877AC40FB}" dt="2021-02-19T11:43:46.207" v="1257" actId="26606"/>
          <ac:picMkLst>
            <pc:docMk/>
            <pc:sldMk cId="675816949" sldId="320"/>
            <ac:picMk id="9" creationId="{687970BD-3136-4D2A-844D-94A5437D4A26}"/>
          </ac:picMkLst>
        </pc:picChg>
      </pc:sldChg>
      <pc:sldChg chg="addSp modSp new del">
        <pc:chgData name="Britt-Ellen Skregelid Birkeland" userId="6cff156b-31aa-46c9-9525-e2e4b181374a" providerId="ADAL" clId="{574A7605-31F1-4E7D-9777-3CF877AC40FB}" dt="2021-02-19T11:43:33.309" v="1256" actId="47"/>
        <pc:sldMkLst>
          <pc:docMk/>
          <pc:sldMk cId="2732146082" sldId="321"/>
        </pc:sldMkLst>
        <pc:picChg chg="add mod">
          <ac:chgData name="Britt-Ellen Skregelid Birkeland" userId="6cff156b-31aa-46c9-9525-e2e4b181374a" providerId="ADAL" clId="{574A7605-31F1-4E7D-9777-3CF877AC40FB}" dt="2021-02-19T11:43:12.009" v="1254"/>
          <ac:picMkLst>
            <pc:docMk/>
            <pc:sldMk cId="2732146082" sldId="321"/>
            <ac:picMk id="4" creationId="{6ECE4B00-E71F-4D4A-BD17-25CF9E55AD5E}"/>
          </ac:picMkLst>
        </pc:picChg>
      </pc:sldChg>
      <pc:sldChg chg="modSp add mod ord">
        <pc:chgData name="Britt-Ellen Skregelid Birkeland" userId="6cff156b-31aa-46c9-9525-e2e4b181374a" providerId="ADAL" clId="{574A7605-31F1-4E7D-9777-3CF877AC40FB}" dt="2021-02-19T12:18:59.872" v="1846" actId="14100"/>
        <pc:sldMkLst>
          <pc:docMk/>
          <pc:sldMk cId="4176819067" sldId="321"/>
        </pc:sldMkLst>
        <pc:picChg chg="mod">
          <ac:chgData name="Britt-Ellen Skregelid Birkeland" userId="6cff156b-31aa-46c9-9525-e2e4b181374a" providerId="ADAL" clId="{574A7605-31F1-4E7D-9777-3CF877AC40FB}" dt="2021-02-19T12:18:59.872" v="1846" actId="14100"/>
          <ac:picMkLst>
            <pc:docMk/>
            <pc:sldMk cId="4176819067" sldId="321"/>
            <ac:picMk id="9" creationId="{687970BD-3136-4D2A-844D-94A5437D4A26}"/>
          </ac:picMkLst>
        </pc:picChg>
      </pc:sldChg>
      <pc:sldChg chg="addSp delSp modSp add mod ord setBg setClrOvrMap modNotesTx">
        <pc:chgData name="Britt-Ellen Skregelid Birkeland" userId="6cff156b-31aa-46c9-9525-e2e4b181374a" providerId="ADAL" clId="{574A7605-31F1-4E7D-9777-3CF877AC40FB}" dt="2021-02-19T11:49:19.286" v="1322" actId="1076"/>
        <pc:sldMkLst>
          <pc:docMk/>
          <pc:sldMk cId="246267075" sldId="322"/>
        </pc:sldMkLst>
        <pc:spChg chg="mod">
          <ac:chgData name="Britt-Ellen Skregelid Birkeland" userId="6cff156b-31aa-46c9-9525-e2e4b181374a" providerId="ADAL" clId="{574A7605-31F1-4E7D-9777-3CF877AC40FB}" dt="2021-02-19T11:49:10.973" v="1320" actId="26606"/>
          <ac:spMkLst>
            <pc:docMk/>
            <pc:sldMk cId="246267075" sldId="322"/>
            <ac:spMk id="2" creationId="{9131C21D-B5BF-4B18-AE15-0FA5A4CA0762}"/>
          </ac:spMkLst>
        </pc:spChg>
        <pc:spChg chg="mod">
          <ac:chgData name="Britt-Ellen Skregelid Birkeland" userId="6cff156b-31aa-46c9-9525-e2e4b181374a" providerId="ADAL" clId="{574A7605-31F1-4E7D-9777-3CF877AC40FB}" dt="2021-02-19T11:49:10.973" v="1320" actId="26606"/>
          <ac:spMkLst>
            <pc:docMk/>
            <pc:sldMk cId="246267075" sldId="322"/>
            <ac:spMk id="3" creationId="{985113E9-6DEE-4926-BBFD-82020425EDB9}"/>
          </ac:spMkLst>
        </pc:spChg>
        <pc:spChg chg="add del">
          <ac:chgData name="Britt-Ellen Skregelid Birkeland" userId="6cff156b-31aa-46c9-9525-e2e4b181374a" providerId="ADAL" clId="{574A7605-31F1-4E7D-9777-3CF877AC40FB}" dt="2021-02-19T11:49:10.973" v="1320" actId="26606"/>
          <ac:spMkLst>
            <pc:docMk/>
            <pc:sldMk cId="246267075" sldId="322"/>
            <ac:spMk id="64" creationId="{B217C2AD-51B4-40CE-A71F-F5D3F846D97B}"/>
          </ac:spMkLst>
        </pc:spChg>
        <pc:spChg chg="add del">
          <ac:chgData name="Britt-Ellen Skregelid Birkeland" userId="6cff156b-31aa-46c9-9525-e2e4b181374a" providerId="ADAL" clId="{574A7605-31F1-4E7D-9777-3CF877AC40FB}" dt="2021-02-19T11:49:10.973" v="1320" actId="26606"/>
          <ac:spMkLst>
            <pc:docMk/>
            <pc:sldMk cId="246267075" sldId="322"/>
            <ac:spMk id="66" creationId="{6F1BF92E-23CF-4BFE-9E1F-C359BACFA3C5}"/>
          </ac:spMkLst>
        </pc:spChg>
        <pc:spChg chg="add del">
          <ac:chgData name="Britt-Ellen Skregelid Birkeland" userId="6cff156b-31aa-46c9-9525-e2e4b181374a" providerId="ADAL" clId="{574A7605-31F1-4E7D-9777-3CF877AC40FB}" dt="2021-02-19T11:49:10.973" v="1320" actId="26606"/>
          <ac:spMkLst>
            <pc:docMk/>
            <pc:sldMk cId="246267075" sldId="322"/>
            <ac:spMk id="68" creationId="{33DFEFC0-99B4-4D27-9168-1B2F659A34B5}"/>
          </ac:spMkLst>
        </pc:spChg>
        <pc:spChg chg="add del">
          <ac:chgData name="Britt-Ellen Skregelid Birkeland" userId="6cff156b-31aa-46c9-9525-e2e4b181374a" providerId="ADAL" clId="{574A7605-31F1-4E7D-9777-3CF877AC40FB}" dt="2021-02-19T11:49:10.973" v="1320" actId="26606"/>
          <ac:spMkLst>
            <pc:docMk/>
            <pc:sldMk cId="246267075" sldId="322"/>
            <ac:spMk id="70" creationId="{A2C20081-2005-4B05-BEA4-EB8D4C90A354}"/>
          </ac:spMkLst>
        </pc:spChg>
        <pc:spChg chg="add del">
          <ac:chgData name="Britt-Ellen Skregelid Birkeland" userId="6cff156b-31aa-46c9-9525-e2e4b181374a" providerId="ADAL" clId="{574A7605-31F1-4E7D-9777-3CF877AC40FB}" dt="2021-02-19T11:49:10.973" v="1320" actId="26606"/>
          <ac:spMkLst>
            <pc:docMk/>
            <pc:sldMk cId="246267075" sldId="322"/>
            <ac:spMk id="75" creationId="{BB8C1D0E-0B06-46C9-A8BD-A8E13FF9936B}"/>
          </ac:spMkLst>
        </pc:spChg>
        <pc:spChg chg="add del">
          <ac:chgData name="Britt-Ellen Skregelid Birkeland" userId="6cff156b-31aa-46c9-9525-e2e4b181374a" providerId="ADAL" clId="{574A7605-31F1-4E7D-9777-3CF877AC40FB}" dt="2021-02-19T11:49:10.973" v="1320" actId="26606"/>
          <ac:spMkLst>
            <pc:docMk/>
            <pc:sldMk cId="246267075" sldId="322"/>
            <ac:spMk id="77" creationId="{7D1ADC4A-8537-4084-99C7-F8D378A640A9}"/>
          </ac:spMkLst>
        </pc:spChg>
        <pc:spChg chg="add del">
          <ac:chgData name="Britt-Ellen Skregelid Birkeland" userId="6cff156b-31aa-46c9-9525-e2e4b181374a" providerId="ADAL" clId="{574A7605-31F1-4E7D-9777-3CF877AC40FB}" dt="2021-02-19T11:49:10.973" v="1320" actId="26606"/>
          <ac:spMkLst>
            <pc:docMk/>
            <pc:sldMk cId="246267075" sldId="322"/>
            <ac:spMk id="79" creationId="{D0E6FD24-FC15-4419-B4F8-87A6F572CC31}"/>
          </ac:spMkLst>
        </pc:spChg>
        <pc:spChg chg="add del">
          <ac:chgData name="Britt-Ellen Skregelid Birkeland" userId="6cff156b-31aa-46c9-9525-e2e4b181374a" providerId="ADAL" clId="{574A7605-31F1-4E7D-9777-3CF877AC40FB}" dt="2021-02-19T11:49:10.973" v="1320" actId="26606"/>
          <ac:spMkLst>
            <pc:docMk/>
            <pc:sldMk cId="246267075" sldId="322"/>
            <ac:spMk id="81" creationId="{F90D41EE-859E-4D0B-8464-D44C2B4D6E38}"/>
          </ac:spMkLst>
        </pc:spChg>
        <pc:spChg chg="add del">
          <ac:chgData name="Britt-Ellen Skregelid Birkeland" userId="6cff156b-31aa-46c9-9525-e2e4b181374a" providerId="ADAL" clId="{574A7605-31F1-4E7D-9777-3CF877AC40FB}" dt="2021-02-19T11:49:10.973" v="1320" actId="26606"/>
          <ac:spMkLst>
            <pc:docMk/>
            <pc:sldMk cId="246267075" sldId="322"/>
            <ac:spMk id="83" creationId="{8E2004CB-520C-4EB0-8EB4-5A457A3C83F6}"/>
          </ac:spMkLst>
        </pc:spChg>
        <pc:picChg chg="add mod">
          <ac:chgData name="Britt-Ellen Skregelid Birkeland" userId="6cff156b-31aa-46c9-9525-e2e4b181374a" providerId="ADAL" clId="{574A7605-31F1-4E7D-9777-3CF877AC40FB}" dt="2021-02-19T11:49:19.286" v="1322" actId="1076"/>
          <ac:picMkLst>
            <pc:docMk/>
            <pc:sldMk cId="246267075" sldId="322"/>
            <ac:picMk id="5" creationId="{1734C4C3-A0C7-4DCD-A901-64D4EB5BCF46}"/>
          </ac:picMkLst>
        </pc:picChg>
        <pc:picChg chg="del">
          <ac:chgData name="Britt-Ellen Skregelid Birkeland" userId="6cff156b-31aa-46c9-9525-e2e4b181374a" providerId="ADAL" clId="{574A7605-31F1-4E7D-9777-3CF877AC40FB}" dt="2021-02-19T11:45:36.381" v="1285" actId="478"/>
          <ac:picMkLst>
            <pc:docMk/>
            <pc:sldMk cId="246267075" sldId="322"/>
            <ac:picMk id="9" creationId="{687970BD-3136-4D2A-844D-94A5437D4A26}"/>
          </ac:picMkLst>
        </pc:picChg>
        <pc:picChg chg="add del mod">
          <ac:chgData name="Britt-Ellen Skregelid Birkeland" userId="6cff156b-31aa-46c9-9525-e2e4b181374a" providerId="ADAL" clId="{574A7605-31F1-4E7D-9777-3CF877AC40FB}" dt="2021-02-19T11:49:04.842" v="1317" actId="478"/>
          <ac:picMkLst>
            <pc:docMk/>
            <pc:sldMk cId="246267075" sldId="322"/>
            <ac:picMk id="10" creationId="{4C06AC57-EF45-4A43-8B57-80600CD73084}"/>
          </ac:picMkLst>
        </pc:picChg>
      </pc:sldChg>
      <pc:sldChg chg="addSp delSp modSp add mod ord modNotesTx">
        <pc:chgData name="Britt-Ellen Skregelid Birkeland" userId="6cff156b-31aa-46c9-9525-e2e4b181374a" providerId="ADAL" clId="{574A7605-31F1-4E7D-9777-3CF877AC40FB}" dt="2021-02-19T12:20:19.862" v="1865" actId="14100"/>
        <pc:sldMkLst>
          <pc:docMk/>
          <pc:sldMk cId="937626400" sldId="323"/>
        </pc:sldMkLst>
        <pc:spChg chg="del mod">
          <ac:chgData name="Britt-Ellen Skregelid Birkeland" userId="6cff156b-31aa-46c9-9525-e2e4b181374a" providerId="ADAL" clId="{574A7605-31F1-4E7D-9777-3CF877AC40FB}" dt="2021-02-19T11:52:19.522" v="1359" actId="21"/>
          <ac:spMkLst>
            <pc:docMk/>
            <pc:sldMk cId="937626400" sldId="323"/>
            <ac:spMk id="2" creationId="{C84BCB05-086A-487E-98C5-E304FC029417}"/>
          </ac:spMkLst>
        </pc:spChg>
        <pc:spChg chg="add del mod">
          <ac:chgData name="Britt-Ellen Skregelid Birkeland" userId="6cff156b-31aa-46c9-9525-e2e4b181374a" providerId="ADAL" clId="{574A7605-31F1-4E7D-9777-3CF877AC40FB}" dt="2021-02-19T11:52:39.261" v="1363"/>
          <ac:spMkLst>
            <pc:docMk/>
            <pc:sldMk cId="937626400" sldId="323"/>
            <ac:spMk id="3" creationId="{C6FD8004-A3A4-48E2-BF35-3381177A15BB}"/>
          </ac:spMkLst>
        </pc:spChg>
        <pc:spChg chg="add mod">
          <ac:chgData name="Britt-Ellen Skregelid Birkeland" userId="6cff156b-31aa-46c9-9525-e2e4b181374a" providerId="ADAL" clId="{574A7605-31F1-4E7D-9777-3CF877AC40FB}" dt="2021-02-19T11:57:30.659" v="1520" actId="207"/>
          <ac:spMkLst>
            <pc:docMk/>
            <pc:sldMk cId="937626400" sldId="323"/>
            <ac:spMk id="4" creationId="{2EC709BE-6C19-413E-903F-1A8968AE6230}"/>
          </ac:spMkLst>
        </pc:spChg>
        <pc:spChg chg="del">
          <ac:chgData name="Britt-Ellen Skregelid Birkeland" userId="6cff156b-31aa-46c9-9525-e2e4b181374a" providerId="ADAL" clId="{574A7605-31F1-4E7D-9777-3CF877AC40FB}" dt="2021-02-19T11:49:56.209" v="1327" actId="26606"/>
          <ac:spMkLst>
            <pc:docMk/>
            <pc:sldMk cId="937626400" sldId="323"/>
            <ac:spMk id="13" creationId="{7C615D28-8D37-47CB-9D5B-9ACFDA308974}"/>
          </ac:spMkLst>
        </pc:spChg>
        <pc:spChg chg="del">
          <ac:chgData name="Britt-Ellen Skregelid Birkeland" userId="6cff156b-31aa-46c9-9525-e2e4b181374a" providerId="ADAL" clId="{574A7605-31F1-4E7D-9777-3CF877AC40FB}" dt="2021-02-19T11:49:56.209" v="1327" actId="26606"/>
          <ac:spMkLst>
            <pc:docMk/>
            <pc:sldMk cId="937626400" sldId="323"/>
            <ac:spMk id="15" creationId="{826DFDB9-08FE-4B26-8D4D-91B23D8FBACC}"/>
          </ac:spMkLst>
        </pc:spChg>
        <pc:spChg chg="del">
          <ac:chgData name="Britt-Ellen Skregelid Birkeland" userId="6cff156b-31aa-46c9-9525-e2e4b181374a" providerId="ADAL" clId="{574A7605-31F1-4E7D-9777-3CF877AC40FB}" dt="2021-02-19T11:49:56.209" v="1327" actId="26606"/>
          <ac:spMkLst>
            <pc:docMk/>
            <pc:sldMk cId="937626400" sldId="323"/>
            <ac:spMk id="17" creationId="{669EB6E3-B389-4409-9000-94D2AF2786EE}"/>
          </ac:spMkLst>
        </pc:spChg>
        <pc:spChg chg="del">
          <ac:chgData name="Britt-Ellen Skregelid Birkeland" userId="6cff156b-31aa-46c9-9525-e2e4b181374a" providerId="ADAL" clId="{574A7605-31F1-4E7D-9777-3CF877AC40FB}" dt="2021-02-19T11:49:56.209" v="1327" actId="26606"/>
          <ac:spMkLst>
            <pc:docMk/>
            <pc:sldMk cId="937626400" sldId="323"/>
            <ac:spMk id="19" creationId="{873CA32C-93F1-4FE9-A123-24E2F57F6EBB}"/>
          </ac:spMkLst>
        </pc:spChg>
        <pc:spChg chg="del">
          <ac:chgData name="Britt-Ellen Skregelid Birkeland" userId="6cff156b-31aa-46c9-9525-e2e4b181374a" providerId="ADAL" clId="{574A7605-31F1-4E7D-9777-3CF877AC40FB}" dt="2021-02-19T11:49:56.209" v="1327" actId="26606"/>
          <ac:spMkLst>
            <pc:docMk/>
            <pc:sldMk cId="937626400" sldId="323"/>
            <ac:spMk id="21" creationId="{FFBD8C93-38E3-4D74-A212-DA02C0C7EA0D}"/>
          </ac:spMkLst>
        </pc:spChg>
        <pc:spChg chg="del">
          <ac:chgData name="Britt-Ellen Skregelid Birkeland" userId="6cff156b-31aa-46c9-9525-e2e4b181374a" providerId="ADAL" clId="{574A7605-31F1-4E7D-9777-3CF877AC40FB}" dt="2021-02-19T11:49:56.209" v="1327" actId="26606"/>
          <ac:spMkLst>
            <pc:docMk/>
            <pc:sldMk cId="937626400" sldId="323"/>
            <ac:spMk id="23" creationId="{DCB00779-0822-4229-98D1-F34B6A63505C}"/>
          </ac:spMkLst>
        </pc:spChg>
        <pc:spChg chg="del">
          <ac:chgData name="Britt-Ellen Skregelid Birkeland" userId="6cff156b-31aa-46c9-9525-e2e4b181374a" providerId="ADAL" clId="{574A7605-31F1-4E7D-9777-3CF877AC40FB}" dt="2021-02-19T11:49:56.209" v="1327" actId="26606"/>
          <ac:spMkLst>
            <pc:docMk/>
            <pc:sldMk cId="937626400" sldId="323"/>
            <ac:spMk id="25" creationId="{2CD9FC7B-396F-44B5-BF35-8E5C14B86ABF}"/>
          </ac:spMkLst>
        </pc:spChg>
        <pc:spChg chg="del">
          <ac:chgData name="Britt-Ellen Skregelid Birkeland" userId="6cff156b-31aa-46c9-9525-e2e4b181374a" providerId="ADAL" clId="{574A7605-31F1-4E7D-9777-3CF877AC40FB}" dt="2021-02-19T11:49:56.209" v="1327" actId="26606"/>
          <ac:spMkLst>
            <pc:docMk/>
            <pc:sldMk cId="937626400" sldId="323"/>
            <ac:spMk id="27" creationId="{5FAA0D41-326B-4806-BC2B-BA2783E5B7DD}"/>
          </ac:spMkLst>
        </pc:spChg>
        <pc:spChg chg="del">
          <ac:chgData name="Britt-Ellen Skregelid Birkeland" userId="6cff156b-31aa-46c9-9525-e2e4b181374a" providerId="ADAL" clId="{574A7605-31F1-4E7D-9777-3CF877AC40FB}" dt="2021-02-19T11:49:56.209" v="1327" actId="26606"/>
          <ac:spMkLst>
            <pc:docMk/>
            <pc:sldMk cId="937626400" sldId="323"/>
            <ac:spMk id="29" creationId="{40131DE2-48F2-41BE-8535-4A206FF4219D}"/>
          </ac:spMkLst>
        </pc:spChg>
        <pc:spChg chg="del">
          <ac:chgData name="Britt-Ellen Skregelid Birkeland" userId="6cff156b-31aa-46c9-9525-e2e4b181374a" providerId="ADAL" clId="{574A7605-31F1-4E7D-9777-3CF877AC40FB}" dt="2021-02-19T11:49:56.209" v="1327" actId="26606"/>
          <ac:spMkLst>
            <pc:docMk/>
            <pc:sldMk cId="937626400" sldId="323"/>
            <ac:spMk id="31" creationId="{B36146CD-7044-4FDA-9DEE-81D4301C82E0}"/>
          </ac:spMkLst>
        </pc:spChg>
        <pc:spChg chg="add">
          <ac:chgData name="Britt-Ellen Skregelid Birkeland" userId="6cff156b-31aa-46c9-9525-e2e4b181374a" providerId="ADAL" clId="{574A7605-31F1-4E7D-9777-3CF877AC40FB}" dt="2021-02-19T11:49:56.209" v="1327" actId="26606"/>
          <ac:spMkLst>
            <pc:docMk/>
            <pc:sldMk cId="937626400" sldId="323"/>
            <ac:spMk id="36" creationId="{47C4971D-FDB7-43EC-9D73-44D6456DEB41}"/>
          </ac:spMkLst>
        </pc:spChg>
        <pc:spChg chg="add">
          <ac:chgData name="Britt-Ellen Skregelid Birkeland" userId="6cff156b-31aa-46c9-9525-e2e4b181374a" providerId="ADAL" clId="{574A7605-31F1-4E7D-9777-3CF877AC40FB}" dt="2021-02-19T11:49:56.209" v="1327" actId="26606"/>
          <ac:spMkLst>
            <pc:docMk/>
            <pc:sldMk cId="937626400" sldId="323"/>
            <ac:spMk id="38" creationId="{8BCF8976-9505-4742-8ACD-63BE2C8476CB}"/>
          </ac:spMkLst>
        </pc:spChg>
        <pc:spChg chg="add">
          <ac:chgData name="Britt-Ellen Skregelid Birkeland" userId="6cff156b-31aa-46c9-9525-e2e4b181374a" providerId="ADAL" clId="{574A7605-31F1-4E7D-9777-3CF877AC40FB}" dt="2021-02-19T11:49:56.209" v="1327" actId="26606"/>
          <ac:spMkLst>
            <pc:docMk/>
            <pc:sldMk cId="937626400" sldId="323"/>
            <ac:spMk id="40" creationId="{A5909469-4F9D-4F97-9C4F-9181579FE85F}"/>
          </ac:spMkLst>
        </pc:spChg>
        <pc:spChg chg="add">
          <ac:chgData name="Britt-Ellen Skregelid Birkeland" userId="6cff156b-31aa-46c9-9525-e2e4b181374a" providerId="ADAL" clId="{574A7605-31F1-4E7D-9777-3CF877AC40FB}" dt="2021-02-19T11:49:56.209" v="1327" actId="26606"/>
          <ac:spMkLst>
            <pc:docMk/>
            <pc:sldMk cId="937626400" sldId="323"/>
            <ac:spMk id="42" creationId="{EAE24EE9-D711-411F-9D5F-D5D49CF7112F}"/>
          </ac:spMkLst>
        </pc:spChg>
        <pc:spChg chg="add">
          <ac:chgData name="Britt-Ellen Skregelid Birkeland" userId="6cff156b-31aa-46c9-9525-e2e4b181374a" providerId="ADAL" clId="{574A7605-31F1-4E7D-9777-3CF877AC40FB}" dt="2021-02-19T11:49:56.209" v="1327" actId="26606"/>
          <ac:spMkLst>
            <pc:docMk/>
            <pc:sldMk cId="937626400" sldId="323"/>
            <ac:spMk id="44" creationId="{B2BB044C-84A3-45EA-9A85-A5808F86C177}"/>
          </ac:spMkLst>
        </pc:spChg>
        <pc:picChg chg="mod ord">
          <ac:chgData name="Britt-Ellen Skregelid Birkeland" userId="6cff156b-31aa-46c9-9525-e2e4b181374a" providerId="ADAL" clId="{574A7605-31F1-4E7D-9777-3CF877AC40FB}" dt="2021-02-19T12:20:19.862" v="1865" actId="14100"/>
          <ac:picMkLst>
            <pc:docMk/>
            <pc:sldMk cId="937626400" sldId="323"/>
            <ac:picMk id="7" creationId="{A70DCE1A-8B7A-4DBD-BD0B-48D74B51C678}"/>
          </ac:picMkLst>
        </pc:picChg>
        <pc:picChg chg="mod ord">
          <ac:chgData name="Britt-Ellen Skregelid Birkeland" userId="6cff156b-31aa-46c9-9525-e2e4b181374a" providerId="ADAL" clId="{574A7605-31F1-4E7D-9777-3CF877AC40FB}" dt="2021-02-19T12:20:14.052" v="1863" actId="1076"/>
          <ac:picMkLst>
            <pc:docMk/>
            <pc:sldMk cId="937626400" sldId="323"/>
            <ac:picMk id="20" creationId="{7130B29C-6C54-4A68-AED7-6DA71A5F4396}"/>
          </ac:picMkLst>
        </pc:picChg>
        <pc:picChg chg="del">
          <ac:chgData name="Britt-Ellen Skregelid Birkeland" userId="6cff156b-31aa-46c9-9525-e2e4b181374a" providerId="ADAL" clId="{574A7605-31F1-4E7D-9777-3CF877AC40FB}" dt="2021-02-19T11:49:45.573" v="1326" actId="478"/>
          <ac:picMkLst>
            <pc:docMk/>
            <pc:sldMk cId="937626400" sldId="323"/>
            <ac:picMk id="22" creationId="{A28F5544-BBB1-48AC-8880-E0CA15792BA4}"/>
          </ac:picMkLst>
        </pc:picChg>
        <pc:picChg chg="mod">
          <ac:chgData name="Britt-Ellen Skregelid Birkeland" userId="6cff156b-31aa-46c9-9525-e2e4b181374a" providerId="ADAL" clId="{574A7605-31F1-4E7D-9777-3CF877AC40FB}" dt="2021-02-19T12:20:16.256" v="1864" actId="1076"/>
          <ac:picMkLst>
            <pc:docMk/>
            <pc:sldMk cId="937626400" sldId="323"/>
            <ac:picMk id="24" creationId="{F4FDA21C-573C-4FF0-8C94-6B14C657E872}"/>
          </ac:picMkLst>
        </pc:picChg>
        <pc:cxnChg chg="add">
          <ac:chgData name="Britt-Ellen Skregelid Birkeland" userId="6cff156b-31aa-46c9-9525-e2e4b181374a" providerId="ADAL" clId="{574A7605-31F1-4E7D-9777-3CF877AC40FB}" dt="2021-02-19T11:49:56.209" v="1327" actId="26606"/>
          <ac:cxnSpMkLst>
            <pc:docMk/>
            <pc:sldMk cId="937626400" sldId="323"/>
            <ac:cxnSpMk id="46" creationId="{8C3565F6-B942-406D-88D9-64457E54AE68}"/>
          </ac:cxnSpMkLst>
        </pc:cxnChg>
      </pc:sldChg>
      <pc:sldChg chg="modSp add mod ord modNotesTx">
        <pc:chgData name="Britt-Ellen Skregelid Birkeland" userId="6cff156b-31aa-46c9-9525-e2e4b181374a" providerId="ADAL" clId="{574A7605-31F1-4E7D-9777-3CF877AC40FB}" dt="2021-02-19T12:53:56.635" v="2397" actId="20577"/>
        <pc:sldMkLst>
          <pc:docMk/>
          <pc:sldMk cId="523737495" sldId="324"/>
        </pc:sldMkLst>
        <pc:spChg chg="mod">
          <ac:chgData name="Britt-Ellen Skregelid Birkeland" userId="6cff156b-31aa-46c9-9525-e2e4b181374a" providerId="ADAL" clId="{574A7605-31F1-4E7D-9777-3CF877AC40FB}" dt="2021-02-19T11:57:54.909" v="1538" actId="27636"/>
          <ac:spMkLst>
            <pc:docMk/>
            <pc:sldMk cId="523737495" sldId="324"/>
            <ac:spMk id="2" creationId="{C84BCB05-086A-487E-98C5-E304FC029417}"/>
          </ac:spMkLst>
        </pc:spChg>
        <pc:picChg chg="mod">
          <ac:chgData name="Britt-Ellen Skregelid Birkeland" userId="6cff156b-31aa-46c9-9525-e2e4b181374a" providerId="ADAL" clId="{574A7605-31F1-4E7D-9777-3CF877AC40FB}" dt="2021-02-19T12:11:22.901" v="1715" actId="1076"/>
          <ac:picMkLst>
            <pc:docMk/>
            <pc:sldMk cId="523737495" sldId="324"/>
            <ac:picMk id="7" creationId="{A70DCE1A-8B7A-4DBD-BD0B-48D74B51C678}"/>
          </ac:picMkLst>
        </pc:picChg>
      </pc:sldChg>
      <pc:sldChg chg="addSp delSp modSp add mod ord setClrOvrMap">
        <pc:chgData name="Britt-Ellen Skregelid Birkeland" userId="6cff156b-31aa-46c9-9525-e2e4b181374a" providerId="ADAL" clId="{574A7605-31F1-4E7D-9777-3CF877AC40FB}" dt="2021-02-19T12:30:24.172" v="2073" actId="20577"/>
        <pc:sldMkLst>
          <pc:docMk/>
          <pc:sldMk cId="2159859167" sldId="325"/>
        </pc:sldMkLst>
        <pc:spChg chg="mod">
          <ac:chgData name="Britt-Ellen Skregelid Birkeland" userId="6cff156b-31aa-46c9-9525-e2e4b181374a" providerId="ADAL" clId="{574A7605-31F1-4E7D-9777-3CF877AC40FB}" dt="2021-02-19T12:29:02.460" v="2033" actId="1076"/>
          <ac:spMkLst>
            <pc:docMk/>
            <pc:sldMk cId="2159859167" sldId="325"/>
            <ac:spMk id="2" creationId="{94CFD0CA-3115-4876-866A-4BF81B772971}"/>
          </ac:spMkLst>
        </pc:spChg>
        <pc:spChg chg="mod ord">
          <ac:chgData name="Britt-Ellen Skregelid Birkeland" userId="6cff156b-31aa-46c9-9525-e2e4b181374a" providerId="ADAL" clId="{574A7605-31F1-4E7D-9777-3CF877AC40FB}" dt="2021-02-19T12:30:24.172" v="2073" actId="20577"/>
          <ac:spMkLst>
            <pc:docMk/>
            <pc:sldMk cId="2159859167" sldId="325"/>
            <ac:spMk id="9" creationId="{0B28FDB1-0F05-47C8-B7BF-FA77CDDD24FF}"/>
          </ac:spMkLst>
        </pc:spChg>
        <pc:spChg chg="del">
          <ac:chgData name="Britt-Ellen Skregelid Birkeland" userId="6cff156b-31aa-46c9-9525-e2e4b181374a" providerId="ADAL" clId="{574A7605-31F1-4E7D-9777-3CF877AC40FB}" dt="2021-02-19T12:23:38.202" v="1895" actId="26606"/>
          <ac:spMkLst>
            <pc:docMk/>
            <pc:sldMk cId="2159859167" sldId="325"/>
            <ac:spMk id="14" creationId="{CA71505E-6D83-4D7B-B88A-7D7C2DB42FC2}"/>
          </ac:spMkLst>
        </pc:spChg>
        <pc:spChg chg="del">
          <ac:chgData name="Britt-Ellen Skregelid Birkeland" userId="6cff156b-31aa-46c9-9525-e2e4b181374a" providerId="ADAL" clId="{574A7605-31F1-4E7D-9777-3CF877AC40FB}" dt="2021-02-19T12:23:38.202" v="1895" actId="26606"/>
          <ac:spMkLst>
            <pc:docMk/>
            <pc:sldMk cId="2159859167" sldId="325"/>
            <ac:spMk id="16" creationId="{82174A2F-5CC0-47EE-BFEA-6199C2BD7C2C}"/>
          </ac:spMkLst>
        </pc:spChg>
        <pc:spChg chg="del">
          <ac:chgData name="Britt-Ellen Skregelid Birkeland" userId="6cff156b-31aa-46c9-9525-e2e4b181374a" providerId="ADAL" clId="{574A7605-31F1-4E7D-9777-3CF877AC40FB}" dt="2021-02-19T12:23:38.202" v="1895" actId="26606"/>
          <ac:spMkLst>
            <pc:docMk/>
            <pc:sldMk cId="2159859167" sldId="325"/>
            <ac:spMk id="18" creationId="{287D9197-4A85-4276-8FC4-67873E207509}"/>
          </ac:spMkLst>
        </pc:spChg>
        <pc:spChg chg="del">
          <ac:chgData name="Britt-Ellen Skregelid Birkeland" userId="6cff156b-31aa-46c9-9525-e2e4b181374a" providerId="ADAL" clId="{574A7605-31F1-4E7D-9777-3CF877AC40FB}" dt="2021-02-19T12:23:38.202" v="1895" actId="26606"/>
          <ac:spMkLst>
            <pc:docMk/>
            <pc:sldMk cId="2159859167" sldId="325"/>
            <ac:spMk id="20" creationId="{01B5B487-A1DE-47E1-B06D-F13BBCCA7807}"/>
          </ac:spMkLst>
        </pc:spChg>
        <pc:spChg chg="del">
          <ac:chgData name="Britt-Ellen Skregelid Birkeland" userId="6cff156b-31aa-46c9-9525-e2e4b181374a" providerId="ADAL" clId="{574A7605-31F1-4E7D-9777-3CF877AC40FB}" dt="2021-02-19T12:23:38.202" v="1895" actId="26606"/>
          <ac:spMkLst>
            <pc:docMk/>
            <pc:sldMk cId="2159859167" sldId="325"/>
            <ac:spMk id="22" creationId="{2E45AF6B-4F42-45F1-A22C-AF0FCA898FC9}"/>
          </ac:spMkLst>
        </pc:spChg>
        <pc:spChg chg="add">
          <ac:chgData name="Britt-Ellen Skregelid Birkeland" userId="6cff156b-31aa-46c9-9525-e2e4b181374a" providerId="ADAL" clId="{574A7605-31F1-4E7D-9777-3CF877AC40FB}" dt="2021-02-19T12:23:38.202" v="1895" actId="26606"/>
          <ac:spMkLst>
            <pc:docMk/>
            <pc:sldMk cId="2159859167" sldId="325"/>
            <ac:spMk id="31" creationId="{3FD761AF-B0A7-42CF-BB37-5BFD08EFC8E3}"/>
          </ac:spMkLst>
        </pc:spChg>
        <pc:spChg chg="add">
          <ac:chgData name="Britt-Ellen Skregelid Birkeland" userId="6cff156b-31aa-46c9-9525-e2e4b181374a" providerId="ADAL" clId="{574A7605-31F1-4E7D-9777-3CF877AC40FB}" dt="2021-02-19T12:23:38.202" v="1895" actId="26606"/>
          <ac:spMkLst>
            <pc:docMk/>
            <pc:sldMk cId="2159859167" sldId="325"/>
            <ac:spMk id="33" creationId="{396567BC-9CEF-4112-8C25-82F1072C10F0}"/>
          </ac:spMkLst>
        </pc:spChg>
        <pc:spChg chg="add">
          <ac:chgData name="Britt-Ellen Skregelid Birkeland" userId="6cff156b-31aa-46c9-9525-e2e4b181374a" providerId="ADAL" clId="{574A7605-31F1-4E7D-9777-3CF877AC40FB}" dt="2021-02-19T12:23:38.202" v="1895" actId="26606"/>
          <ac:spMkLst>
            <pc:docMk/>
            <pc:sldMk cId="2159859167" sldId="325"/>
            <ac:spMk id="35" creationId="{6DB2D45D-E2D7-48CA-837F-EFF1EDD98708}"/>
          </ac:spMkLst>
        </pc:spChg>
        <pc:spChg chg="add">
          <ac:chgData name="Britt-Ellen Skregelid Birkeland" userId="6cff156b-31aa-46c9-9525-e2e4b181374a" providerId="ADAL" clId="{574A7605-31F1-4E7D-9777-3CF877AC40FB}" dt="2021-02-19T12:23:38.202" v="1895" actId="26606"/>
          <ac:spMkLst>
            <pc:docMk/>
            <pc:sldMk cId="2159859167" sldId="325"/>
            <ac:spMk id="37" creationId="{B2993EF1-19E1-473A-8A3F-1D7B249519F5}"/>
          </ac:spMkLst>
        </pc:spChg>
        <pc:spChg chg="add">
          <ac:chgData name="Britt-Ellen Skregelid Birkeland" userId="6cff156b-31aa-46c9-9525-e2e4b181374a" providerId="ADAL" clId="{574A7605-31F1-4E7D-9777-3CF877AC40FB}" dt="2021-02-19T12:23:38.202" v="1895" actId="26606"/>
          <ac:spMkLst>
            <pc:docMk/>
            <pc:sldMk cId="2159859167" sldId="325"/>
            <ac:spMk id="39" creationId="{F50C5101-CD9E-4E96-A827-ACA768C3113B}"/>
          </ac:spMkLst>
        </pc:spChg>
        <pc:picChg chg="add del mod ord">
          <ac:chgData name="Britt-Ellen Skregelid Birkeland" userId="6cff156b-31aa-46c9-9525-e2e4b181374a" providerId="ADAL" clId="{574A7605-31F1-4E7D-9777-3CF877AC40FB}" dt="2021-02-19T12:24:09.224" v="1897" actId="478"/>
          <ac:picMkLst>
            <pc:docMk/>
            <pc:sldMk cId="2159859167" sldId="325"/>
            <ac:picMk id="4" creationId="{03A53A85-13F4-43A0-AF96-E8FFF0589B8D}"/>
          </ac:picMkLst>
        </pc:picChg>
        <pc:picChg chg="del mod">
          <ac:chgData name="Britt-Ellen Skregelid Birkeland" userId="6cff156b-31aa-46c9-9525-e2e4b181374a" providerId="ADAL" clId="{574A7605-31F1-4E7D-9777-3CF877AC40FB}" dt="2021-02-19T12:10:19.323" v="1710" actId="478"/>
          <ac:picMkLst>
            <pc:docMk/>
            <pc:sldMk cId="2159859167" sldId="325"/>
            <ac:picMk id="5" creationId="{C233DBE9-AD0B-471A-8D09-8C65EE454731}"/>
          </ac:picMkLst>
        </pc:picChg>
        <pc:picChg chg="del">
          <ac:chgData name="Britt-Ellen Skregelid Birkeland" userId="6cff156b-31aa-46c9-9525-e2e4b181374a" providerId="ADAL" clId="{574A7605-31F1-4E7D-9777-3CF877AC40FB}" dt="2021-02-19T12:11:11.980" v="1714" actId="478"/>
          <ac:picMkLst>
            <pc:docMk/>
            <pc:sldMk cId="2159859167" sldId="325"/>
            <ac:picMk id="13" creationId="{0E5EB4C2-5569-45C0-9869-8406EB84BCD5}"/>
          </ac:picMkLst>
        </pc:picChg>
        <pc:picChg chg="add del mod">
          <ac:chgData name="Britt-Ellen Skregelid Birkeland" userId="6cff156b-31aa-46c9-9525-e2e4b181374a" providerId="ADAL" clId="{574A7605-31F1-4E7D-9777-3CF877AC40FB}" dt="2021-02-19T12:11:47.350" v="1719" actId="21"/>
          <ac:picMkLst>
            <pc:docMk/>
            <pc:sldMk cId="2159859167" sldId="325"/>
            <ac:picMk id="15" creationId="{C9A4331A-4175-482D-A9CD-7C39545EB790}"/>
          </ac:picMkLst>
        </pc:picChg>
        <pc:picChg chg="add del mod">
          <ac:chgData name="Britt-Ellen Skregelid Birkeland" userId="6cff156b-31aa-46c9-9525-e2e4b181374a" providerId="ADAL" clId="{574A7605-31F1-4E7D-9777-3CF877AC40FB}" dt="2021-02-19T12:11:47.350" v="1719" actId="21"/>
          <ac:picMkLst>
            <pc:docMk/>
            <pc:sldMk cId="2159859167" sldId="325"/>
            <ac:picMk id="17" creationId="{EE80C1ED-8E60-4C2B-8B22-871FF8C7E7F1}"/>
          </ac:picMkLst>
        </pc:picChg>
        <pc:picChg chg="add del mod">
          <ac:chgData name="Britt-Ellen Skregelid Birkeland" userId="6cff156b-31aa-46c9-9525-e2e4b181374a" providerId="ADAL" clId="{574A7605-31F1-4E7D-9777-3CF877AC40FB}" dt="2021-02-19T12:11:47.350" v="1719" actId="21"/>
          <ac:picMkLst>
            <pc:docMk/>
            <pc:sldMk cId="2159859167" sldId="325"/>
            <ac:picMk id="19" creationId="{671FF6C3-AE64-4B1B-BC37-7983031A39BE}"/>
          </ac:picMkLst>
        </pc:picChg>
        <pc:picChg chg="add del mod">
          <ac:chgData name="Britt-Ellen Skregelid Birkeland" userId="6cff156b-31aa-46c9-9525-e2e4b181374a" providerId="ADAL" clId="{574A7605-31F1-4E7D-9777-3CF877AC40FB}" dt="2021-02-19T12:11:47.350" v="1719" actId="21"/>
          <ac:picMkLst>
            <pc:docMk/>
            <pc:sldMk cId="2159859167" sldId="325"/>
            <ac:picMk id="21" creationId="{A1CA808E-4C42-423B-9FE8-0E24629E1EAD}"/>
          </ac:picMkLst>
        </pc:picChg>
        <pc:picChg chg="add mod">
          <ac:chgData name="Britt-Ellen Skregelid Birkeland" userId="6cff156b-31aa-46c9-9525-e2e4b181374a" providerId="ADAL" clId="{574A7605-31F1-4E7D-9777-3CF877AC40FB}" dt="2021-02-19T12:25:09.735" v="1916" actId="1076"/>
          <ac:picMkLst>
            <pc:docMk/>
            <pc:sldMk cId="2159859167" sldId="325"/>
            <ac:picMk id="23" creationId="{A72CD350-797F-4F35-B8B4-462490D2B2A4}"/>
          </ac:picMkLst>
        </pc:picChg>
        <pc:picChg chg="add mod">
          <ac:chgData name="Britt-Ellen Skregelid Birkeland" userId="6cff156b-31aa-46c9-9525-e2e4b181374a" providerId="ADAL" clId="{574A7605-31F1-4E7D-9777-3CF877AC40FB}" dt="2021-02-19T12:24:24.003" v="1904" actId="1076"/>
          <ac:picMkLst>
            <pc:docMk/>
            <pc:sldMk cId="2159859167" sldId="325"/>
            <ac:picMk id="24" creationId="{D3480E41-A527-42C0-A240-0AA3C8780025}"/>
          </ac:picMkLst>
        </pc:picChg>
        <pc:picChg chg="add del mod">
          <ac:chgData name="Britt-Ellen Skregelid Birkeland" userId="6cff156b-31aa-46c9-9525-e2e4b181374a" providerId="ADAL" clId="{574A7605-31F1-4E7D-9777-3CF877AC40FB}" dt="2021-02-19T12:23:20.683" v="1892" actId="478"/>
          <ac:picMkLst>
            <pc:docMk/>
            <pc:sldMk cId="2159859167" sldId="325"/>
            <ac:picMk id="25" creationId="{3530CEF5-4B61-44D7-917B-AD493EB13DFC}"/>
          </ac:picMkLst>
        </pc:picChg>
        <pc:picChg chg="add mod">
          <ac:chgData name="Britt-Ellen Skregelid Birkeland" userId="6cff156b-31aa-46c9-9525-e2e4b181374a" providerId="ADAL" clId="{574A7605-31F1-4E7D-9777-3CF877AC40FB}" dt="2021-02-19T12:25:34.955" v="1918" actId="1076"/>
          <ac:picMkLst>
            <pc:docMk/>
            <pc:sldMk cId="2159859167" sldId="325"/>
            <ac:picMk id="26" creationId="{3B1B7734-8257-4FF3-8E2E-D44B427EAD9B}"/>
          </ac:picMkLst>
        </pc:picChg>
        <pc:picChg chg="add del mod">
          <ac:chgData name="Britt-Ellen Skregelid Birkeland" userId="6cff156b-31aa-46c9-9525-e2e4b181374a" providerId="ADAL" clId="{574A7605-31F1-4E7D-9777-3CF877AC40FB}" dt="2021-02-19T12:23:27.364" v="1894" actId="478"/>
          <ac:picMkLst>
            <pc:docMk/>
            <pc:sldMk cId="2159859167" sldId="325"/>
            <ac:picMk id="27" creationId="{73C0E173-0644-486E-A443-936A3C8A8903}"/>
          </ac:picMkLst>
        </pc:picChg>
        <pc:picChg chg="add mod">
          <ac:chgData name="Britt-Ellen Skregelid Birkeland" userId="6cff156b-31aa-46c9-9525-e2e4b181374a" providerId="ADAL" clId="{574A7605-31F1-4E7D-9777-3CF877AC40FB}" dt="2021-02-19T12:25:04.783" v="1914" actId="1076"/>
          <ac:picMkLst>
            <pc:docMk/>
            <pc:sldMk cId="2159859167" sldId="325"/>
            <ac:picMk id="28" creationId="{22749F84-EC15-4141-814E-DA43D1084558}"/>
          </ac:picMkLst>
        </pc:picChg>
      </pc:sldChg>
      <pc:sldChg chg="add del">
        <pc:chgData name="Britt-Ellen Skregelid Birkeland" userId="6cff156b-31aa-46c9-9525-e2e4b181374a" providerId="ADAL" clId="{574A7605-31F1-4E7D-9777-3CF877AC40FB}" dt="2021-02-19T12:52:27.289" v="2393" actId="47"/>
        <pc:sldMkLst>
          <pc:docMk/>
          <pc:sldMk cId="1989744276" sldId="326"/>
        </pc:sldMkLst>
      </pc:sldChg>
      <pc:sldChg chg="modSp add del mod">
        <pc:chgData name="Britt-Ellen Skregelid Birkeland" userId="6cff156b-31aa-46c9-9525-e2e4b181374a" providerId="ADAL" clId="{574A7605-31F1-4E7D-9777-3CF877AC40FB}" dt="2021-02-19T12:52:42.161" v="2395" actId="47"/>
        <pc:sldMkLst>
          <pc:docMk/>
          <pc:sldMk cId="1667275456" sldId="327"/>
        </pc:sldMkLst>
        <pc:spChg chg="mod">
          <ac:chgData name="Britt-Ellen Skregelid Birkeland" userId="6cff156b-31aa-46c9-9525-e2e4b181374a" providerId="ADAL" clId="{574A7605-31F1-4E7D-9777-3CF877AC40FB}" dt="2021-02-19T12:35:21.884" v="2159" actId="20577"/>
          <ac:spMkLst>
            <pc:docMk/>
            <pc:sldMk cId="1667275456" sldId="327"/>
            <ac:spMk id="9" creationId="{0B28FDB1-0F05-47C8-B7BF-FA77CDDD24FF}"/>
          </ac:spMkLst>
        </pc:spChg>
      </pc:sldChg>
      <pc:sldChg chg="addSp modSp new mod modNotesTx">
        <pc:chgData name="Britt-Ellen Skregelid Birkeland" userId="6cff156b-31aa-46c9-9525-e2e4b181374a" providerId="ADAL" clId="{574A7605-31F1-4E7D-9777-3CF877AC40FB}" dt="2021-02-19T12:41:01.668" v="2264" actId="20577"/>
        <pc:sldMkLst>
          <pc:docMk/>
          <pc:sldMk cId="3479031252" sldId="328"/>
        </pc:sldMkLst>
        <pc:spChg chg="add mod">
          <ac:chgData name="Britt-Ellen Skregelid Birkeland" userId="6cff156b-31aa-46c9-9525-e2e4b181374a" providerId="ADAL" clId="{574A7605-31F1-4E7D-9777-3CF877AC40FB}" dt="2021-02-19T12:39:12.147" v="2255" actId="14100"/>
          <ac:spMkLst>
            <pc:docMk/>
            <pc:sldMk cId="3479031252" sldId="328"/>
            <ac:spMk id="6" creationId="{66ED437A-FC1F-43AF-AC2F-BB540EA6D39C}"/>
          </ac:spMkLst>
        </pc:spChg>
        <pc:picChg chg="add mod">
          <ac:chgData name="Britt-Ellen Skregelid Birkeland" userId="6cff156b-31aa-46c9-9525-e2e4b181374a" providerId="ADAL" clId="{574A7605-31F1-4E7D-9777-3CF877AC40FB}" dt="2021-02-19T12:39:02.775" v="2253" actId="1076"/>
          <ac:picMkLst>
            <pc:docMk/>
            <pc:sldMk cId="3479031252" sldId="328"/>
            <ac:picMk id="5" creationId="{075AF12F-8E46-40CF-B90E-C626CB330740}"/>
          </ac:picMkLst>
        </pc:picChg>
      </pc:sldChg>
      <pc:sldChg chg="addSp delSp modSp add del mod setClrOvrMap">
        <pc:chgData name="Britt-Ellen Skregelid Birkeland" userId="6cff156b-31aa-46c9-9525-e2e4b181374a" providerId="ADAL" clId="{574A7605-31F1-4E7D-9777-3CF877AC40FB}" dt="2021-02-19T12:52:36.424" v="2394" actId="47"/>
        <pc:sldMkLst>
          <pc:docMk/>
          <pc:sldMk cId="779028604" sldId="329"/>
        </pc:sldMkLst>
        <pc:spChg chg="mod">
          <ac:chgData name="Britt-Ellen Skregelid Birkeland" userId="6cff156b-31aa-46c9-9525-e2e4b181374a" providerId="ADAL" clId="{574A7605-31F1-4E7D-9777-3CF877AC40FB}" dt="2021-02-19T12:43:32.211" v="2274" actId="26606"/>
          <ac:spMkLst>
            <pc:docMk/>
            <pc:sldMk cId="779028604" sldId="329"/>
            <ac:spMk id="2" creationId="{94CFD0CA-3115-4876-866A-4BF81B772971}"/>
          </ac:spMkLst>
        </pc:spChg>
        <pc:spChg chg="mod">
          <ac:chgData name="Britt-Ellen Skregelid Birkeland" userId="6cff156b-31aa-46c9-9525-e2e4b181374a" providerId="ADAL" clId="{574A7605-31F1-4E7D-9777-3CF877AC40FB}" dt="2021-02-19T12:43:32.211" v="2274" actId="26606"/>
          <ac:spMkLst>
            <pc:docMk/>
            <pc:sldMk cId="779028604" sldId="329"/>
            <ac:spMk id="9" creationId="{0B28FDB1-0F05-47C8-B7BF-FA77CDDD24FF}"/>
          </ac:spMkLst>
        </pc:spChg>
        <pc:spChg chg="del">
          <ac:chgData name="Britt-Ellen Skregelid Birkeland" userId="6cff156b-31aa-46c9-9525-e2e4b181374a" providerId="ADAL" clId="{574A7605-31F1-4E7D-9777-3CF877AC40FB}" dt="2021-02-19T12:43:32.211" v="2274" actId="26606"/>
          <ac:spMkLst>
            <pc:docMk/>
            <pc:sldMk cId="779028604" sldId="329"/>
            <ac:spMk id="31" creationId="{3FD761AF-B0A7-42CF-BB37-5BFD08EFC8E3}"/>
          </ac:spMkLst>
        </pc:spChg>
        <pc:spChg chg="del">
          <ac:chgData name="Britt-Ellen Skregelid Birkeland" userId="6cff156b-31aa-46c9-9525-e2e4b181374a" providerId="ADAL" clId="{574A7605-31F1-4E7D-9777-3CF877AC40FB}" dt="2021-02-19T12:43:32.211" v="2274" actId="26606"/>
          <ac:spMkLst>
            <pc:docMk/>
            <pc:sldMk cId="779028604" sldId="329"/>
            <ac:spMk id="33" creationId="{396567BC-9CEF-4112-8C25-82F1072C10F0}"/>
          </ac:spMkLst>
        </pc:spChg>
        <pc:spChg chg="del">
          <ac:chgData name="Britt-Ellen Skregelid Birkeland" userId="6cff156b-31aa-46c9-9525-e2e4b181374a" providerId="ADAL" clId="{574A7605-31F1-4E7D-9777-3CF877AC40FB}" dt="2021-02-19T12:43:32.211" v="2274" actId="26606"/>
          <ac:spMkLst>
            <pc:docMk/>
            <pc:sldMk cId="779028604" sldId="329"/>
            <ac:spMk id="35" creationId="{6DB2D45D-E2D7-48CA-837F-EFF1EDD98708}"/>
          </ac:spMkLst>
        </pc:spChg>
        <pc:spChg chg="del">
          <ac:chgData name="Britt-Ellen Skregelid Birkeland" userId="6cff156b-31aa-46c9-9525-e2e4b181374a" providerId="ADAL" clId="{574A7605-31F1-4E7D-9777-3CF877AC40FB}" dt="2021-02-19T12:43:32.211" v="2274" actId="26606"/>
          <ac:spMkLst>
            <pc:docMk/>
            <pc:sldMk cId="779028604" sldId="329"/>
            <ac:spMk id="37" creationId="{B2993EF1-19E1-473A-8A3F-1D7B249519F5}"/>
          </ac:spMkLst>
        </pc:spChg>
        <pc:spChg chg="del">
          <ac:chgData name="Britt-Ellen Skregelid Birkeland" userId="6cff156b-31aa-46c9-9525-e2e4b181374a" providerId="ADAL" clId="{574A7605-31F1-4E7D-9777-3CF877AC40FB}" dt="2021-02-19T12:43:32.211" v="2274" actId="26606"/>
          <ac:spMkLst>
            <pc:docMk/>
            <pc:sldMk cId="779028604" sldId="329"/>
            <ac:spMk id="39" creationId="{F50C5101-CD9E-4E96-A827-ACA768C3113B}"/>
          </ac:spMkLst>
        </pc:spChg>
        <pc:spChg chg="add">
          <ac:chgData name="Britt-Ellen Skregelid Birkeland" userId="6cff156b-31aa-46c9-9525-e2e4b181374a" providerId="ADAL" clId="{574A7605-31F1-4E7D-9777-3CF877AC40FB}" dt="2021-02-19T12:43:32.211" v="2274" actId="26606"/>
          <ac:spMkLst>
            <pc:docMk/>
            <pc:sldMk cId="779028604" sldId="329"/>
            <ac:spMk id="44" creationId="{C98F4480-8749-4E48-82BB-3A0F2F311E0A}"/>
          </ac:spMkLst>
        </pc:spChg>
        <pc:spChg chg="add">
          <ac:chgData name="Britt-Ellen Skregelid Birkeland" userId="6cff156b-31aa-46c9-9525-e2e4b181374a" providerId="ADAL" clId="{574A7605-31F1-4E7D-9777-3CF877AC40FB}" dt="2021-02-19T12:43:32.211" v="2274" actId="26606"/>
          <ac:spMkLst>
            <pc:docMk/>
            <pc:sldMk cId="779028604" sldId="329"/>
            <ac:spMk id="46" creationId="{5249F694-12BA-47C4-9FF3-570372F3B967}"/>
          </ac:spMkLst>
        </pc:spChg>
        <pc:picChg chg="add mod">
          <ac:chgData name="Britt-Ellen Skregelid Birkeland" userId="6cff156b-31aa-46c9-9525-e2e4b181374a" providerId="ADAL" clId="{574A7605-31F1-4E7D-9777-3CF877AC40FB}" dt="2021-02-19T12:43:41.465" v="2278" actId="1076"/>
          <ac:picMkLst>
            <pc:docMk/>
            <pc:sldMk cId="779028604" sldId="329"/>
            <ac:picMk id="13" creationId="{14756B2B-C7F1-455F-A22B-3A4F1A92C889}"/>
          </ac:picMkLst>
        </pc:picChg>
        <pc:picChg chg="del">
          <ac:chgData name="Britt-Ellen Skregelid Birkeland" userId="6cff156b-31aa-46c9-9525-e2e4b181374a" providerId="ADAL" clId="{574A7605-31F1-4E7D-9777-3CF877AC40FB}" dt="2021-02-19T12:43:13.918" v="2270" actId="478"/>
          <ac:picMkLst>
            <pc:docMk/>
            <pc:sldMk cId="779028604" sldId="329"/>
            <ac:picMk id="23" creationId="{A72CD350-797F-4F35-B8B4-462490D2B2A4}"/>
          </ac:picMkLst>
        </pc:picChg>
        <pc:picChg chg="del">
          <ac:chgData name="Britt-Ellen Skregelid Birkeland" userId="6cff156b-31aa-46c9-9525-e2e4b181374a" providerId="ADAL" clId="{574A7605-31F1-4E7D-9777-3CF877AC40FB}" dt="2021-02-19T12:43:11.076" v="2268" actId="478"/>
          <ac:picMkLst>
            <pc:docMk/>
            <pc:sldMk cId="779028604" sldId="329"/>
            <ac:picMk id="24" creationId="{D3480E41-A527-42C0-A240-0AA3C8780025}"/>
          </ac:picMkLst>
        </pc:picChg>
        <pc:picChg chg="del">
          <ac:chgData name="Britt-Ellen Skregelid Birkeland" userId="6cff156b-31aa-46c9-9525-e2e4b181374a" providerId="ADAL" clId="{574A7605-31F1-4E7D-9777-3CF877AC40FB}" dt="2021-02-19T12:43:12.366" v="2269" actId="478"/>
          <ac:picMkLst>
            <pc:docMk/>
            <pc:sldMk cId="779028604" sldId="329"/>
            <ac:picMk id="26" creationId="{3B1B7734-8257-4FF3-8E2E-D44B427EAD9B}"/>
          </ac:picMkLst>
        </pc:picChg>
        <pc:picChg chg="del">
          <ac:chgData name="Britt-Ellen Skregelid Birkeland" userId="6cff156b-31aa-46c9-9525-e2e4b181374a" providerId="ADAL" clId="{574A7605-31F1-4E7D-9777-3CF877AC40FB}" dt="2021-02-19T12:43:09.997" v="2267" actId="478"/>
          <ac:picMkLst>
            <pc:docMk/>
            <pc:sldMk cId="779028604" sldId="329"/>
            <ac:picMk id="28" creationId="{22749F84-EC15-4141-814E-DA43D1084558}"/>
          </ac:picMkLst>
        </pc:picChg>
      </pc:sldChg>
      <pc:sldChg chg="new del">
        <pc:chgData name="Britt-Ellen Skregelid Birkeland" userId="6cff156b-31aa-46c9-9525-e2e4b181374a" providerId="ADAL" clId="{574A7605-31F1-4E7D-9777-3CF877AC40FB}" dt="2021-02-19T12:37:05.218" v="2167" actId="47"/>
        <pc:sldMkLst>
          <pc:docMk/>
          <pc:sldMk cId="2529271682" sldId="329"/>
        </pc:sldMkLst>
      </pc:sldChg>
      <pc:sldChg chg="new del">
        <pc:chgData name="Britt-Ellen Skregelid Birkeland" userId="6cff156b-31aa-46c9-9525-e2e4b181374a" providerId="ADAL" clId="{574A7605-31F1-4E7D-9777-3CF877AC40FB}" dt="2021-02-19T12:37:49.032" v="2207" actId="47"/>
        <pc:sldMkLst>
          <pc:docMk/>
          <pc:sldMk cId="3308229813" sldId="329"/>
        </pc:sldMkLst>
      </pc:sldChg>
      <pc:sldChg chg="addSp delSp modSp add del mod">
        <pc:chgData name="Britt-Ellen Skregelid Birkeland" userId="6cff156b-31aa-46c9-9525-e2e4b181374a" providerId="ADAL" clId="{574A7605-31F1-4E7D-9777-3CF877AC40FB}" dt="2021-02-19T12:52:22.643" v="2392" actId="47"/>
        <pc:sldMkLst>
          <pc:docMk/>
          <pc:sldMk cId="1647160119" sldId="330"/>
        </pc:sldMkLst>
        <pc:spChg chg="mod">
          <ac:chgData name="Britt-Ellen Skregelid Birkeland" userId="6cff156b-31aa-46c9-9525-e2e4b181374a" providerId="ADAL" clId="{574A7605-31F1-4E7D-9777-3CF877AC40FB}" dt="2021-02-19T12:46:59.166" v="2308" actId="1076"/>
          <ac:spMkLst>
            <pc:docMk/>
            <pc:sldMk cId="1647160119" sldId="330"/>
            <ac:spMk id="2" creationId="{94CFD0CA-3115-4876-866A-4BF81B772971}"/>
          </ac:spMkLst>
        </pc:spChg>
        <pc:picChg chg="del">
          <ac:chgData name="Britt-Ellen Skregelid Birkeland" userId="6cff156b-31aa-46c9-9525-e2e4b181374a" providerId="ADAL" clId="{574A7605-31F1-4E7D-9777-3CF877AC40FB}" dt="2021-02-19T12:44:55.567" v="2287" actId="478"/>
          <ac:picMkLst>
            <pc:docMk/>
            <pc:sldMk cId="1647160119" sldId="330"/>
            <ac:picMk id="4" creationId="{03A53A85-13F4-43A0-AF96-E8FFF0589B8D}"/>
          </ac:picMkLst>
        </pc:picChg>
        <pc:picChg chg="add mod">
          <ac:chgData name="Britt-Ellen Skregelid Birkeland" userId="6cff156b-31aa-46c9-9525-e2e4b181374a" providerId="ADAL" clId="{574A7605-31F1-4E7D-9777-3CF877AC40FB}" dt="2021-02-19T12:46:23.733" v="2307" actId="1076"/>
          <ac:picMkLst>
            <pc:docMk/>
            <pc:sldMk cId="1647160119" sldId="330"/>
            <ac:picMk id="5" creationId="{BB7CE95D-B41D-42DF-91BF-6F063922A401}"/>
          </ac:picMkLst>
        </pc:picChg>
        <pc:picChg chg="add mod">
          <ac:chgData name="Britt-Ellen Skregelid Birkeland" userId="6cff156b-31aa-46c9-9525-e2e4b181374a" providerId="ADAL" clId="{574A7605-31F1-4E7D-9777-3CF877AC40FB}" dt="2021-02-19T12:46:22.178" v="2306" actId="1076"/>
          <ac:picMkLst>
            <pc:docMk/>
            <pc:sldMk cId="1647160119" sldId="330"/>
            <ac:picMk id="15" creationId="{289DE0DC-2D5E-45F6-A100-2D00556B8CEC}"/>
          </ac:picMkLst>
        </pc:picChg>
        <pc:picChg chg="del">
          <ac:chgData name="Britt-Ellen Skregelid Birkeland" userId="6cff156b-31aa-46c9-9525-e2e4b181374a" providerId="ADAL" clId="{574A7605-31F1-4E7D-9777-3CF877AC40FB}" dt="2021-02-19T12:45:02.711" v="2291" actId="478"/>
          <ac:picMkLst>
            <pc:docMk/>
            <pc:sldMk cId="1647160119" sldId="330"/>
            <ac:picMk id="23" creationId="{A72CD350-797F-4F35-B8B4-462490D2B2A4}"/>
          </ac:picMkLst>
        </pc:picChg>
        <pc:picChg chg="del mod">
          <ac:chgData name="Britt-Ellen Skregelid Birkeland" userId="6cff156b-31aa-46c9-9525-e2e4b181374a" providerId="ADAL" clId="{574A7605-31F1-4E7D-9777-3CF877AC40FB}" dt="2021-02-19T12:44:57.614" v="2289" actId="478"/>
          <ac:picMkLst>
            <pc:docMk/>
            <pc:sldMk cId="1647160119" sldId="330"/>
            <ac:picMk id="24" creationId="{D3480E41-A527-42C0-A240-0AA3C8780025}"/>
          </ac:picMkLst>
        </pc:picChg>
        <pc:picChg chg="del">
          <ac:chgData name="Britt-Ellen Skregelid Birkeland" userId="6cff156b-31aa-46c9-9525-e2e4b181374a" providerId="ADAL" clId="{574A7605-31F1-4E7D-9777-3CF877AC40FB}" dt="2021-02-19T12:44:59.754" v="2290" actId="478"/>
          <ac:picMkLst>
            <pc:docMk/>
            <pc:sldMk cId="1647160119" sldId="330"/>
            <ac:picMk id="25" creationId="{3530CEF5-4B61-44D7-917B-AD493EB13DFC}"/>
          </ac:picMkLst>
        </pc:picChg>
        <pc:picChg chg="del">
          <ac:chgData name="Britt-Ellen Skregelid Birkeland" userId="6cff156b-31aa-46c9-9525-e2e4b181374a" providerId="ADAL" clId="{574A7605-31F1-4E7D-9777-3CF877AC40FB}" dt="2021-02-19T12:44:25.537" v="2280" actId="478"/>
          <ac:picMkLst>
            <pc:docMk/>
            <pc:sldMk cId="1647160119" sldId="330"/>
            <ac:picMk id="26" creationId="{3B1B7734-8257-4FF3-8E2E-D44B427EAD9B}"/>
          </ac:picMkLst>
        </pc:picChg>
      </pc:sldChg>
      <pc:sldChg chg="addSp modSp new del">
        <pc:chgData name="Britt-Ellen Skregelid Birkeland" userId="6cff156b-31aa-46c9-9525-e2e4b181374a" providerId="ADAL" clId="{574A7605-31F1-4E7D-9777-3CF877AC40FB}" dt="2021-02-19T12:37:08.015" v="2168" actId="47"/>
        <pc:sldMkLst>
          <pc:docMk/>
          <pc:sldMk cId="2788203089" sldId="330"/>
        </pc:sldMkLst>
        <pc:picChg chg="add mod">
          <ac:chgData name="Britt-Ellen Skregelid Birkeland" userId="6cff156b-31aa-46c9-9525-e2e4b181374a" providerId="ADAL" clId="{574A7605-31F1-4E7D-9777-3CF877AC40FB}" dt="2021-02-19T12:36:40.744" v="2164"/>
          <ac:picMkLst>
            <pc:docMk/>
            <pc:sldMk cId="2788203089" sldId="330"/>
            <ac:picMk id="4" creationId="{94C6F8A9-C71E-4538-8C53-D0658370086C}"/>
          </ac:picMkLst>
        </pc:picChg>
      </pc:sldChg>
      <pc:sldChg chg="add del">
        <pc:chgData name="Britt-Ellen Skregelid Birkeland" userId="6cff156b-31aa-46c9-9525-e2e4b181374a" providerId="ADAL" clId="{574A7605-31F1-4E7D-9777-3CF877AC40FB}" dt="2021-02-19T12:50:43.672" v="2369" actId="47"/>
        <pc:sldMkLst>
          <pc:docMk/>
          <pc:sldMk cId="3947118319" sldId="331"/>
        </pc:sldMkLst>
      </pc:sldChg>
      <pc:sldChg chg="addSp delSp modSp new del mod setBg">
        <pc:chgData name="Britt-Ellen Skregelid Birkeland" userId="6cff156b-31aa-46c9-9525-e2e4b181374a" providerId="ADAL" clId="{574A7605-31F1-4E7D-9777-3CF877AC40FB}" dt="2021-02-21T17:11:59.008" v="2972" actId="47"/>
        <pc:sldMkLst>
          <pc:docMk/>
          <pc:sldMk cId="2796179182" sldId="332"/>
        </pc:sldMkLst>
        <pc:spChg chg="mod">
          <ac:chgData name="Britt-Ellen Skregelid Birkeland" userId="6cff156b-31aa-46c9-9525-e2e4b181374a" providerId="ADAL" clId="{574A7605-31F1-4E7D-9777-3CF877AC40FB}" dt="2021-02-20T15:10:09.554" v="2671" actId="26606"/>
          <ac:spMkLst>
            <pc:docMk/>
            <pc:sldMk cId="2796179182" sldId="332"/>
            <ac:spMk id="2" creationId="{DC2BD28D-140D-4C98-B875-B62B50161399}"/>
          </ac:spMkLst>
        </pc:spChg>
        <pc:spChg chg="mod">
          <ac:chgData name="Britt-Ellen Skregelid Birkeland" userId="6cff156b-31aa-46c9-9525-e2e4b181374a" providerId="ADAL" clId="{574A7605-31F1-4E7D-9777-3CF877AC40FB}" dt="2021-02-21T17:02:20.590" v="2868" actId="20577"/>
          <ac:spMkLst>
            <pc:docMk/>
            <pc:sldMk cId="2796179182" sldId="332"/>
            <ac:spMk id="3" creationId="{473E0007-D803-4C4E-853A-0E0083EB544F}"/>
          </ac:spMkLst>
        </pc:spChg>
        <pc:spChg chg="add del">
          <ac:chgData name="Britt-Ellen Skregelid Birkeland" userId="6cff156b-31aa-46c9-9525-e2e4b181374a" providerId="ADAL" clId="{574A7605-31F1-4E7D-9777-3CF877AC40FB}" dt="2021-02-20T15:10:09.554" v="2671" actId="26606"/>
          <ac:spMkLst>
            <pc:docMk/>
            <pc:sldMk cId="2796179182" sldId="332"/>
            <ac:spMk id="9" creationId="{374BD3A9-25D1-4691-BE05-149182EC4C13}"/>
          </ac:spMkLst>
        </pc:spChg>
        <pc:spChg chg="add del">
          <ac:chgData name="Britt-Ellen Skregelid Birkeland" userId="6cff156b-31aa-46c9-9525-e2e4b181374a" providerId="ADAL" clId="{574A7605-31F1-4E7D-9777-3CF877AC40FB}" dt="2021-02-20T15:10:09.554" v="2671" actId="26606"/>
          <ac:spMkLst>
            <pc:docMk/>
            <pc:sldMk cId="2796179182" sldId="332"/>
            <ac:spMk id="11" creationId="{8D49CF1A-01DD-4115-A6BB-CFA8F704534E}"/>
          </ac:spMkLst>
        </pc:spChg>
        <pc:spChg chg="add del">
          <ac:chgData name="Britt-Ellen Skregelid Birkeland" userId="6cff156b-31aa-46c9-9525-e2e4b181374a" providerId="ADAL" clId="{574A7605-31F1-4E7D-9777-3CF877AC40FB}" dt="2021-02-20T15:10:09.554" v="2671" actId="26606"/>
          <ac:spMkLst>
            <pc:docMk/>
            <pc:sldMk cId="2796179182" sldId="332"/>
            <ac:spMk id="13" creationId="{5FDAFA16-9D2D-4BEC-89D0-B4EABEE911B1}"/>
          </ac:spMkLst>
        </pc:spChg>
        <pc:spChg chg="add">
          <ac:chgData name="Britt-Ellen Skregelid Birkeland" userId="6cff156b-31aa-46c9-9525-e2e4b181374a" providerId="ADAL" clId="{574A7605-31F1-4E7D-9777-3CF877AC40FB}" dt="2021-02-20T15:10:09.554" v="2671" actId="26606"/>
          <ac:spMkLst>
            <pc:docMk/>
            <pc:sldMk cId="2796179182" sldId="332"/>
            <ac:spMk id="16" creationId="{FDB19D2F-9F08-47D1-A104-0BE7E30113CF}"/>
          </ac:spMkLst>
        </pc:spChg>
        <pc:spChg chg="add del">
          <ac:chgData name="Britt-Ellen Skregelid Birkeland" userId="6cff156b-31aa-46c9-9525-e2e4b181374a" providerId="ADAL" clId="{574A7605-31F1-4E7D-9777-3CF877AC40FB}" dt="2021-02-20T14:51:38.021" v="2577" actId="26606"/>
          <ac:spMkLst>
            <pc:docMk/>
            <pc:sldMk cId="2796179182" sldId="332"/>
            <ac:spMk id="18" creationId="{93B3D315-2706-4149-873C-331EDFAFEF5A}"/>
          </ac:spMkLst>
        </pc:spChg>
        <pc:spChg chg="add">
          <ac:chgData name="Britt-Ellen Skregelid Birkeland" userId="6cff156b-31aa-46c9-9525-e2e4b181374a" providerId="ADAL" clId="{574A7605-31F1-4E7D-9777-3CF877AC40FB}" dt="2021-02-20T15:10:09.554" v="2671" actId="26606"/>
          <ac:spMkLst>
            <pc:docMk/>
            <pc:sldMk cId="2796179182" sldId="332"/>
            <ac:spMk id="19" creationId="{B2993EF1-19E1-473A-8A3F-1D7B249519F5}"/>
          </ac:spMkLst>
        </pc:spChg>
        <pc:spChg chg="add del">
          <ac:chgData name="Britt-Ellen Skregelid Birkeland" userId="6cff156b-31aa-46c9-9525-e2e4b181374a" providerId="ADAL" clId="{574A7605-31F1-4E7D-9777-3CF877AC40FB}" dt="2021-02-20T14:51:38.021" v="2577" actId="26606"/>
          <ac:spMkLst>
            <pc:docMk/>
            <pc:sldMk cId="2796179182" sldId="332"/>
            <ac:spMk id="20" creationId="{8D04E398-086D-467C-B390-9F9079FA7ABA}"/>
          </ac:spMkLst>
        </pc:spChg>
        <pc:spChg chg="add">
          <ac:chgData name="Britt-Ellen Skregelid Birkeland" userId="6cff156b-31aa-46c9-9525-e2e4b181374a" providerId="ADAL" clId="{574A7605-31F1-4E7D-9777-3CF877AC40FB}" dt="2021-02-20T15:10:09.554" v="2671" actId="26606"/>
          <ac:spMkLst>
            <pc:docMk/>
            <pc:sldMk cId="2796179182" sldId="332"/>
            <ac:spMk id="21" creationId="{F50C5101-CD9E-4E96-A827-ACA768C3113B}"/>
          </ac:spMkLst>
        </pc:spChg>
        <pc:spChg chg="add del">
          <ac:chgData name="Britt-Ellen Skregelid Birkeland" userId="6cff156b-31aa-46c9-9525-e2e4b181374a" providerId="ADAL" clId="{574A7605-31F1-4E7D-9777-3CF877AC40FB}" dt="2021-02-20T14:51:38.021" v="2577" actId="26606"/>
          <ac:spMkLst>
            <pc:docMk/>
            <pc:sldMk cId="2796179182" sldId="332"/>
            <ac:spMk id="22" creationId="{20E344BB-E23E-4198-B2C7-8E752C6A956A}"/>
          </ac:spMkLst>
        </pc:spChg>
        <pc:spChg chg="add">
          <ac:chgData name="Britt-Ellen Skregelid Birkeland" userId="6cff156b-31aa-46c9-9525-e2e4b181374a" providerId="ADAL" clId="{574A7605-31F1-4E7D-9777-3CF877AC40FB}" dt="2021-02-20T15:10:09.554" v="2671" actId="26606"/>
          <ac:spMkLst>
            <pc:docMk/>
            <pc:sldMk cId="2796179182" sldId="332"/>
            <ac:spMk id="23" creationId="{588FC0EF-FB5A-4AF3-A7C1-57F4582BFBC5}"/>
          </ac:spMkLst>
        </pc:spChg>
        <pc:spChg chg="add del">
          <ac:chgData name="Britt-Ellen Skregelid Birkeland" userId="6cff156b-31aa-46c9-9525-e2e4b181374a" providerId="ADAL" clId="{574A7605-31F1-4E7D-9777-3CF877AC40FB}" dt="2021-02-20T14:51:52.778" v="2582" actId="26606"/>
          <ac:spMkLst>
            <pc:docMk/>
            <pc:sldMk cId="2796179182" sldId="332"/>
            <ac:spMk id="24" creationId="{CBA85B1C-8413-4C7D-98D0-7956747EABE8}"/>
          </ac:spMkLst>
        </pc:spChg>
        <pc:spChg chg="add del">
          <ac:chgData name="Britt-Ellen Skregelid Birkeland" userId="6cff156b-31aa-46c9-9525-e2e4b181374a" providerId="ADAL" clId="{574A7605-31F1-4E7D-9777-3CF877AC40FB}" dt="2021-02-20T14:51:52.778" v="2582" actId="26606"/>
          <ac:spMkLst>
            <pc:docMk/>
            <pc:sldMk cId="2796179182" sldId="332"/>
            <ac:spMk id="25" creationId="{A649C214-D583-4DF7-88CA-1EE5EA0DD7D0}"/>
          </ac:spMkLst>
        </pc:spChg>
        <pc:spChg chg="add">
          <ac:chgData name="Britt-Ellen Skregelid Birkeland" userId="6cff156b-31aa-46c9-9525-e2e4b181374a" providerId="ADAL" clId="{574A7605-31F1-4E7D-9777-3CF877AC40FB}" dt="2021-02-20T15:10:09.554" v="2671" actId="26606"/>
          <ac:spMkLst>
            <pc:docMk/>
            <pc:sldMk cId="2796179182" sldId="332"/>
            <ac:spMk id="27" creationId="{EDDC619B-7F37-4A93-ADCA-7EAE09EE988D}"/>
          </ac:spMkLst>
        </pc:spChg>
        <pc:picChg chg="add mod ord">
          <ac:chgData name="Britt-Ellen Skregelid Birkeland" userId="6cff156b-31aa-46c9-9525-e2e4b181374a" providerId="ADAL" clId="{574A7605-31F1-4E7D-9777-3CF877AC40FB}" dt="2021-02-21T17:08:01.919" v="2928" actId="1076"/>
          <ac:picMkLst>
            <pc:docMk/>
            <pc:sldMk cId="2796179182" sldId="332"/>
            <ac:picMk id="4" creationId="{1F4A94B4-37C0-4913-91F8-873355F96754}"/>
          </ac:picMkLst>
        </pc:picChg>
        <pc:picChg chg="add del mod">
          <ac:chgData name="Britt-Ellen Skregelid Birkeland" userId="6cff156b-31aa-46c9-9525-e2e4b181374a" providerId="ADAL" clId="{574A7605-31F1-4E7D-9777-3CF877AC40FB}" dt="2021-02-19T12:56:46.125" v="2398" actId="21"/>
          <ac:picMkLst>
            <pc:docMk/>
            <pc:sldMk cId="2796179182" sldId="332"/>
            <ac:picMk id="5" creationId="{C51E1CC0-5CD1-430A-8955-44F196CFC627}"/>
          </ac:picMkLst>
        </pc:picChg>
        <pc:picChg chg="add del mod">
          <ac:chgData name="Britt-Ellen Skregelid Birkeland" userId="6cff156b-31aa-46c9-9525-e2e4b181374a" providerId="ADAL" clId="{574A7605-31F1-4E7D-9777-3CF877AC40FB}" dt="2021-02-20T14:49:16.690" v="2555" actId="478"/>
          <ac:picMkLst>
            <pc:docMk/>
            <pc:sldMk cId="2796179182" sldId="332"/>
            <ac:picMk id="6" creationId="{4EDAEF1E-06C8-474E-93D9-16818748AEDC}"/>
          </ac:picMkLst>
        </pc:picChg>
        <pc:picChg chg="add del mod">
          <ac:chgData name="Britt-Ellen Skregelid Birkeland" userId="6cff156b-31aa-46c9-9525-e2e4b181374a" providerId="ADAL" clId="{574A7605-31F1-4E7D-9777-3CF877AC40FB}" dt="2021-02-20T15:10:36.703" v="2674" actId="21"/>
          <ac:picMkLst>
            <pc:docMk/>
            <pc:sldMk cId="2796179182" sldId="332"/>
            <ac:picMk id="14" creationId="{B37277D9-0FE0-4A80-B4B0-DE2285E9DF7E}"/>
          </ac:picMkLst>
        </pc:picChg>
        <pc:picChg chg="add del mod">
          <ac:chgData name="Britt-Ellen Skregelid Birkeland" userId="6cff156b-31aa-46c9-9525-e2e4b181374a" providerId="ADAL" clId="{574A7605-31F1-4E7D-9777-3CF877AC40FB}" dt="2021-02-21T17:07:59.600" v="2927" actId="478"/>
          <ac:picMkLst>
            <pc:docMk/>
            <pc:sldMk cId="2796179182" sldId="332"/>
            <ac:picMk id="26" creationId="{AF38AF08-2B1B-493C-8756-2D7AA4B81816}"/>
          </ac:picMkLst>
        </pc:picChg>
      </pc:sldChg>
      <pc:sldChg chg="addSp delSp modSp add del mod">
        <pc:chgData name="Britt-Ellen Skregelid Birkeland" userId="6cff156b-31aa-46c9-9525-e2e4b181374a" providerId="ADAL" clId="{574A7605-31F1-4E7D-9777-3CF877AC40FB}" dt="2021-02-20T14:47:59.712" v="2508" actId="47"/>
        <pc:sldMkLst>
          <pc:docMk/>
          <pc:sldMk cId="2643353254" sldId="333"/>
        </pc:sldMkLst>
        <pc:picChg chg="mod">
          <ac:chgData name="Britt-Ellen Skregelid Birkeland" userId="6cff156b-31aa-46c9-9525-e2e4b181374a" providerId="ADAL" clId="{574A7605-31F1-4E7D-9777-3CF877AC40FB}" dt="2021-02-20T14:36:14.581" v="2418" actId="14100"/>
          <ac:picMkLst>
            <pc:docMk/>
            <pc:sldMk cId="2643353254" sldId="333"/>
            <ac:picMk id="4" creationId="{32557680-4C4B-4F4F-9218-A12B1ED00DE5}"/>
          </ac:picMkLst>
        </pc:picChg>
        <pc:picChg chg="del">
          <ac:chgData name="Britt-Ellen Skregelid Birkeland" userId="6cff156b-31aa-46c9-9525-e2e4b181374a" providerId="ADAL" clId="{574A7605-31F1-4E7D-9777-3CF877AC40FB}" dt="2021-02-20T14:35:24.520" v="2410" actId="478"/>
          <ac:picMkLst>
            <pc:docMk/>
            <pc:sldMk cId="2643353254" sldId="333"/>
            <ac:picMk id="5" creationId="{607D7A1A-C056-452F-B20F-E7BF1D815B96}"/>
          </ac:picMkLst>
        </pc:picChg>
        <pc:picChg chg="add mod">
          <ac:chgData name="Britt-Ellen Skregelid Birkeland" userId="6cff156b-31aa-46c9-9525-e2e4b181374a" providerId="ADAL" clId="{574A7605-31F1-4E7D-9777-3CF877AC40FB}" dt="2021-02-20T14:36:17.288" v="2419" actId="1076"/>
          <ac:picMkLst>
            <pc:docMk/>
            <pc:sldMk cId="2643353254" sldId="333"/>
            <ac:picMk id="6" creationId="{73DE459C-2553-4036-88B6-F7454B3A078C}"/>
          </ac:picMkLst>
        </pc:picChg>
        <pc:picChg chg="add mod">
          <ac:chgData name="Britt-Ellen Skregelid Birkeland" userId="6cff156b-31aa-46c9-9525-e2e4b181374a" providerId="ADAL" clId="{574A7605-31F1-4E7D-9777-3CF877AC40FB}" dt="2021-02-20T14:36:26.729" v="2422" actId="207"/>
          <ac:picMkLst>
            <pc:docMk/>
            <pc:sldMk cId="2643353254" sldId="333"/>
            <ac:picMk id="8" creationId="{094B9754-AE5E-445A-8182-96BEACA5ECC4}"/>
          </ac:picMkLst>
        </pc:picChg>
        <pc:picChg chg="add mod">
          <ac:chgData name="Britt-Ellen Skregelid Birkeland" userId="6cff156b-31aa-46c9-9525-e2e4b181374a" providerId="ADAL" clId="{574A7605-31F1-4E7D-9777-3CF877AC40FB}" dt="2021-02-20T14:36:19.726" v="2420" actId="1076"/>
          <ac:picMkLst>
            <pc:docMk/>
            <pc:sldMk cId="2643353254" sldId="333"/>
            <ac:picMk id="10" creationId="{2CD499D7-6864-4DB3-895A-7D62E0D58ED5}"/>
          </ac:picMkLst>
        </pc:picChg>
      </pc:sldChg>
      <pc:sldChg chg="addSp delSp modSp add mod setBg modNotesTx">
        <pc:chgData name="Britt-Ellen Skregelid Birkeland" userId="6cff156b-31aa-46c9-9525-e2e4b181374a" providerId="ADAL" clId="{574A7605-31F1-4E7D-9777-3CF877AC40FB}" dt="2021-02-20T14:42:11.246" v="2504" actId="1076"/>
        <pc:sldMkLst>
          <pc:docMk/>
          <pc:sldMk cId="276345777" sldId="334"/>
        </pc:sldMkLst>
        <pc:spChg chg="mod">
          <ac:chgData name="Britt-Ellen Skregelid Birkeland" userId="6cff156b-31aa-46c9-9525-e2e4b181374a" providerId="ADAL" clId="{574A7605-31F1-4E7D-9777-3CF877AC40FB}" dt="2021-02-20T14:39:00.063" v="2450" actId="1076"/>
          <ac:spMkLst>
            <pc:docMk/>
            <pc:sldMk cId="276345777" sldId="334"/>
            <ac:spMk id="2" creationId="{EA5AC14F-ABB5-41FA-8380-A112E5FFA26F}"/>
          </ac:spMkLst>
        </pc:spChg>
        <pc:spChg chg="add mod">
          <ac:chgData name="Britt-Ellen Skregelid Birkeland" userId="6cff156b-31aa-46c9-9525-e2e4b181374a" providerId="ADAL" clId="{574A7605-31F1-4E7D-9777-3CF877AC40FB}" dt="2021-02-20T14:40:44.656" v="2490" actId="207"/>
          <ac:spMkLst>
            <pc:docMk/>
            <pc:sldMk cId="276345777" sldId="334"/>
            <ac:spMk id="16" creationId="{353CACCA-EA2B-48B7-9F2E-DC097C9DCBEA}"/>
          </ac:spMkLst>
        </pc:spChg>
        <pc:spChg chg="mod">
          <ac:chgData name="Britt-Ellen Skregelid Birkeland" userId="6cff156b-31aa-46c9-9525-e2e4b181374a" providerId="ADAL" clId="{574A7605-31F1-4E7D-9777-3CF877AC40FB}" dt="2021-02-20T14:38:13.970" v="2432" actId="21"/>
          <ac:spMkLst>
            <pc:docMk/>
            <pc:sldMk cId="276345777" sldId="334"/>
            <ac:spMk id="23" creationId="{CE58EB6B-616B-4202-8E67-1720871216CC}"/>
          </ac:spMkLst>
        </pc:spChg>
        <pc:spChg chg="del">
          <ac:chgData name="Britt-Ellen Skregelid Birkeland" userId="6cff156b-31aa-46c9-9525-e2e4b181374a" providerId="ADAL" clId="{574A7605-31F1-4E7D-9777-3CF877AC40FB}" dt="2021-02-20T14:37:37.256" v="2424" actId="26606"/>
          <ac:spMkLst>
            <pc:docMk/>
            <pc:sldMk cId="276345777" sldId="334"/>
            <ac:spMk id="36" creationId="{B217C2AD-51B4-40CE-A71F-F5D3F846D97B}"/>
          </ac:spMkLst>
        </pc:spChg>
        <pc:spChg chg="del">
          <ac:chgData name="Britt-Ellen Skregelid Birkeland" userId="6cff156b-31aa-46c9-9525-e2e4b181374a" providerId="ADAL" clId="{574A7605-31F1-4E7D-9777-3CF877AC40FB}" dt="2021-02-20T14:37:37.256" v="2424" actId="26606"/>
          <ac:spMkLst>
            <pc:docMk/>
            <pc:sldMk cId="276345777" sldId="334"/>
            <ac:spMk id="37" creationId="{6F1BF92E-23CF-4BFE-9E1F-C359BACFA3C5}"/>
          </ac:spMkLst>
        </pc:spChg>
        <pc:spChg chg="del">
          <ac:chgData name="Britt-Ellen Skregelid Birkeland" userId="6cff156b-31aa-46c9-9525-e2e4b181374a" providerId="ADAL" clId="{574A7605-31F1-4E7D-9777-3CF877AC40FB}" dt="2021-02-20T14:37:37.256" v="2424" actId="26606"/>
          <ac:spMkLst>
            <pc:docMk/>
            <pc:sldMk cId="276345777" sldId="334"/>
            <ac:spMk id="38" creationId="{1D21332B-FE15-41A6-8919-8563A89EAEDA}"/>
          </ac:spMkLst>
        </pc:spChg>
        <pc:spChg chg="del">
          <ac:chgData name="Britt-Ellen Skregelid Birkeland" userId="6cff156b-31aa-46c9-9525-e2e4b181374a" providerId="ADAL" clId="{574A7605-31F1-4E7D-9777-3CF877AC40FB}" dt="2021-02-20T14:37:37.256" v="2424" actId="26606"/>
          <ac:spMkLst>
            <pc:docMk/>
            <pc:sldMk cId="276345777" sldId="334"/>
            <ac:spMk id="39" creationId="{439F6CA3-780D-4C3A-A889-C705E7E7D12D}"/>
          </ac:spMkLst>
        </pc:spChg>
        <pc:spChg chg="del">
          <ac:chgData name="Britt-Ellen Skregelid Birkeland" userId="6cff156b-31aa-46c9-9525-e2e4b181374a" providerId="ADAL" clId="{574A7605-31F1-4E7D-9777-3CF877AC40FB}" dt="2021-02-20T14:37:37.256" v="2424" actId="26606"/>
          <ac:spMkLst>
            <pc:docMk/>
            <pc:sldMk cId="276345777" sldId="334"/>
            <ac:spMk id="40" creationId="{E6335BA4-3C40-424B-A885-29B1007B802A}"/>
          </ac:spMkLst>
        </pc:spChg>
        <pc:spChg chg="add">
          <ac:chgData name="Britt-Ellen Skregelid Birkeland" userId="6cff156b-31aa-46c9-9525-e2e4b181374a" providerId="ADAL" clId="{574A7605-31F1-4E7D-9777-3CF877AC40FB}" dt="2021-02-20T14:37:37.256" v="2424" actId="26606"/>
          <ac:spMkLst>
            <pc:docMk/>
            <pc:sldMk cId="276345777" sldId="334"/>
            <ac:spMk id="45" creationId="{A372F2DA-310B-4BA6-A51F-3EFA86C45D75}"/>
          </ac:spMkLst>
        </pc:spChg>
        <pc:spChg chg="add">
          <ac:chgData name="Britt-Ellen Skregelid Birkeland" userId="6cff156b-31aa-46c9-9525-e2e4b181374a" providerId="ADAL" clId="{574A7605-31F1-4E7D-9777-3CF877AC40FB}" dt="2021-02-20T14:37:37.256" v="2424" actId="26606"/>
          <ac:spMkLst>
            <pc:docMk/>
            <pc:sldMk cId="276345777" sldId="334"/>
            <ac:spMk id="47" creationId="{352A8035-65EA-49D2-9EFA-40CC8435CA59}"/>
          </ac:spMkLst>
        </pc:spChg>
        <pc:picChg chg="mod ord">
          <ac:chgData name="Britt-Ellen Skregelid Birkeland" userId="6cff156b-31aa-46c9-9525-e2e4b181374a" providerId="ADAL" clId="{574A7605-31F1-4E7D-9777-3CF877AC40FB}" dt="2021-02-20T14:42:03.214" v="2501" actId="1076"/>
          <ac:picMkLst>
            <pc:docMk/>
            <pc:sldMk cId="276345777" sldId="334"/>
            <ac:picMk id="4" creationId="{32557680-4C4B-4F4F-9218-A12B1ED00DE5}"/>
          </ac:picMkLst>
        </pc:picChg>
        <pc:picChg chg="mod">
          <ac:chgData name="Britt-Ellen Skregelid Birkeland" userId="6cff156b-31aa-46c9-9525-e2e4b181374a" providerId="ADAL" clId="{574A7605-31F1-4E7D-9777-3CF877AC40FB}" dt="2021-02-20T14:42:01.627" v="2500" actId="1076"/>
          <ac:picMkLst>
            <pc:docMk/>
            <pc:sldMk cId="276345777" sldId="334"/>
            <ac:picMk id="6" creationId="{73DE459C-2553-4036-88B6-F7454B3A078C}"/>
          </ac:picMkLst>
        </pc:picChg>
        <pc:picChg chg="mod">
          <ac:chgData name="Britt-Ellen Skregelid Birkeland" userId="6cff156b-31aa-46c9-9525-e2e4b181374a" providerId="ADAL" clId="{574A7605-31F1-4E7D-9777-3CF877AC40FB}" dt="2021-02-20T14:42:11.246" v="2504" actId="1076"/>
          <ac:picMkLst>
            <pc:docMk/>
            <pc:sldMk cId="276345777" sldId="334"/>
            <ac:picMk id="8" creationId="{094B9754-AE5E-445A-8182-96BEACA5ECC4}"/>
          </ac:picMkLst>
        </pc:picChg>
        <pc:picChg chg="mod">
          <ac:chgData name="Britt-Ellen Skregelid Birkeland" userId="6cff156b-31aa-46c9-9525-e2e4b181374a" providerId="ADAL" clId="{574A7605-31F1-4E7D-9777-3CF877AC40FB}" dt="2021-02-20T14:42:06.020" v="2502" actId="14100"/>
          <ac:picMkLst>
            <pc:docMk/>
            <pc:sldMk cId="276345777" sldId="334"/>
            <ac:picMk id="10" creationId="{2CD499D7-6864-4DB3-895A-7D62E0D58ED5}"/>
          </ac:picMkLst>
        </pc:picChg>
      </pc:sldChg>
      <pc:sldChg chg="addSp delSp modSp add mod setBg">
        <pc:chgData name="Britt-Ellen Skregelid Birkeland" userId="6cff156b-31aa-46c9-9525-e2e4b181374a" providerId="ADAL" clId="{574A7605-31F1-4E7D-9777-3CF877AC40FB}" dt="2021-02-21T20:01:32.361" v="3337" actId="20577"/>
        <pc:sldMkLst>
          <pc:docMk/>
          <pc:sldMk cId="387831720" sldId="335"/>
        </pc:sldMkLst>
        <pc:spChg chg="mod">
          <ac:chgData name="Britt-Ellen Skregelid Birkeland" userId="6cff156b-31aa-46c9-9525-e2e4b181374a" providerId="ADAL" clId="{574A7605-31F1-4E7D-9777-3CF877AC40FB}" dt="2021-02-21T17:13:24.765" v="2978" actId="26606"/>
          <ac:spMkLst>
            <pc:docMk/>
            <pc:sldMk cId="387831720" sldId="335"/>
            <ac:spMk id="2" creationId="{DC2BD28D-140D-4C98-B875-B62B50161399}"/>
          </ac:spMkLst>
        </pc:spChg>
        <pc:spChg chg="mod">
          <ac:chgData name="Britt-Ellen Skregelid Birkeland" userId="6cff156b-31aa-46c9-9525-e2e4b181374a" providerId="ADAL" clId="{574A7605-31F1-4E7D-9777-3CF877AC40FB}" dt="2021-02-21T20:01:32.361" v="3337" actId="20577"/>
          <ac:spMkLst>
            <pc:docMk/>
            <pc:sldMk cId="387831720" sldId="335"/>
            <ac:spMk id="3" creationId="{473E0007-D803-4C4E-853A-0E0083EB544F}"/>
          </ac:spMkLst>
        </pc:spChg>
        <pc:spChg chg="add del">
          <ac:chgData name="Britt-Ellen Skregelid Birkeland" userId="6cff156b-31aa-46c9-9525-e2e4b181374a" providerId="ADAL" clId="{574A7605-31F1-4E7D-9777-3CF877AC40FB}" dt="2021-02-21T17:13:24.765" v="2978" actId="26606"/>
          <ac:spMkLst>
            <pc:docMk/>
            <pc:sldMk cId="387831720" sldId="335"/>
            <ac:spMk id="11" creationId="{287D9197-4A85-4276-8FC4-67873E207509}"/>
          </ac:spMkLst>
        </pc:spChg>
        <pc:spChg chg="add del">
          <ac:chgData name="Britt-Ellen Skregelid Birkeland" userId="6cff156b-31aa-46c9-9525-e2e4b181374a" providerId="ADAL" clId="{574A7605-31F1-4E7D-9777-3CF877AC40FB}" dt="2021-02-21T17:13:24.765" v="2978" actId="26606"/>
          <ac:spMkLst>
            <pc:docMk/>
            <pc:sldMk cId="387831720" sldId="335"/>
            <ac:spMk id="13" creationId="{01B5B487-A1DE-47E1-B06D-F13BBCCA7807}"/>
          </ac:spMkLst>
        </pc:spChg>
        <pc:spChg chg="add del">
          <ac:chgData name="Britt-Ellen Skregelid Birkeland" userId="6cff156b-31aa-46c9-9525-e2e4b181374a" providerId="ADAL" clId="{574A7605-31F1-4E7D-9777-3CF877AC40FB}" dt="2021-02-21T17:13:24.765" v="2978" actId="26606"/>
          <ac:spMkLst>
            <pc:docMk/>
            <pc:sldMk cId="387831720" sldId="335"/>
            <ac:spMk id="15" creationId="{2E45AF6B-4F42-45F1-A22C-AF0FCA898FC9}"/>
          </ac:spMkLst>
        </pc:spChg>
        <pc:picChg chg="del mod">
          <ac:chgData name="Britt-Ellen Skregelid Birkeland" userId="6cff156b-31aa-46c9-9525-e2e4b181374a" providerId="ADAL" clId="{574A7605-31F1-4E7D-9777-3CF877AC40FB}" dt="2021-02-21T17:12:58.601" v="2977" actId="478"/>
          <ac:picMkLst>
            <pc:docMk/>
            <pc:sldMk cId="387831720" sldId="335"/>
            <ac:picMk id="4" creationId="{1F4A94B4-37C0-4913-91F8-873355F96754}"/>
          </ac:picMkLst>
        </pc:picChg>
        <pc:picChg chg="mod">
          <ac:chgData name="Britt-Ellen Skregelid Birkeland" userId="6cff156b-31aa-46c9-9525-e2e4b181374a" providerId="ADAL" clId="{574A7605-31F1-4E7D-9777-3CF877AC40FB}" dt="2021-02-21T20:01:26.234" v="3333" actId="1076"/>
          <ac:picMkLst>
            <pc:docMk/>
            <pc:sldMk cId="387831720" sldId="335"/>
            <ac:picMk id="6" creationId="{4EDAEF1E-06C8-474E-93D9-16818748AEDC}"/>
          </ac:picMkLst>
        </pc:picChg>
      </pc:sldChg>
      <pc:sldChg chg="add del">
        <pc:chgData name="Britt-Ellen Skregelid Birkeland" userId="6cff156b-31aa-46c9-9525-e2e4b181374a" providerId="ADAL" clId="{574A7605-31F1-4E7D-9777-3CF877AC40FB}" dt="2021-02-20T15:09:00.792" v="2668" actId="47"/>
        <pc:sldMkLst>
          <pc:docMk/>
          <pc:sldMk cId="2371403705" sldId="336"/>
        </pc:sldMkLst>
      </pc:sldChg>
      <pc:sldChg chg="add del">
        <pc:chgData name="Britt-Ellen Skregelid Birkeland" userId="6cff156b-31aa-46c9-9525-e2e4b181374a" providerId="ADAL" clId="{574A7605-31F1-4E7D-9777-3CF877AC40FB}" dt="2021-02-21T17:09:51.283" v="2951" actId="47"/>
        <pc:sldMkLst>
          <pc:docMk/>
          <pc:sldMk cId="2965479655" sldId="336"/>
        </pc:sldMkLst>
      </pc:sldChg>
      <pc:sldChg chg="addSp delSp modSp new mod modNotesTx">
        <pc:chgData name="Britt-Ellen Skregelid Birkeland" userId="6cff156b-31aa-46c9-9525-e2e4b181374a" providerId="ADAL" clId="{574A7605-31F1-4E7D-9777-3CF877AC40FB}" dt="2021-02-21T21:48:05.741" v="3391" actId="313"/>
        <pc:sldMkLst>
          <pc:docMk/>
          <pc:sldMk cId="3330099803" sldId="337"/>
        </pc:sldMkLst>
        <pc:spChg chg="del mod">
          <ac:chgData name="Britt-Ellen Skregelid Birkeland" userId="6cff156b-31aa-46c9-9525-e2e4b181374a" providerId="ADAL" clId="{574A7605-31F1-4E7D-9777-3CF877AC40FB}" dt="2021-02-21T17:00:41.416" v="2777"/>
          <ac:spMkLst>
            <pc:docMk/>
            <pc:sldMk cId="3330099803" sldId="337"/>
            <ac:spMk id="3" creationId="{F2A7FC52-9843-4015-8F6F-1EAF719F11DB}"/>
          </ac:spMkLst>
        </pc:spChg>
        <pc:picChg chg="add mod">
          <ac:chgData name="Britt-Ellen Skregelid Birkeland" userId="6cff156b-31aa-46c9-9525-e2e4b181374a" providerId="ADAL" clId="{574A7605-31F1-4E7D-9777-3CF877AC40FB}" dt="2021-02-21T17:00:57.527" v="2779" actId="14100"/>
          <ac:picMkLst>
            <pc:docMk/>
            <pc:sldMk cId="3330099803" sldId="337"/>
            <ac:picMk id="4" creationId="{8A482841-01DD-47B5-9705-3C8D2DFE3BCD}"/>
          </ac:picMkLst>
        </pc:picChg>
      </pc:sldChg>
      <pc:sldChg chg="delSp add del mod">
        <pc:chgData name="Britt-Ellen Skregelid Birkeland" userId="6cff156b-31aa-46c9-9525-e2e4b181374a" providerId="ADAL" clId="{574A7605-31F1-4E7D-9777-3CF877AC40FB}" dt="2021-02-21T17:07:20.611" v="2921" actId="47"/>
        <pc:sldMkLst>
          <pc:docMk/>
          <pc:sldMk cId="3917477463" sldId="338"/>
        </pc:sldMkLst>
        <pc:picChg chg="del">
          <ac:chgData name="Britt-Ellen Skregelid Birkeland" userId="6cff156b-31aa-46c9-9525-e2e4b181374a" providerId="ADAL" clId="{574A7605-31F1-4E7D-9777-3CF877AC40FB}" dt="2021-02-21T17:03:25.834" v="2871" actId="21"/>
          <ac:picMkLst>
            <pc:docMk/>
            <pc:sldMk cId="3917477463" sldId="338"/>
            <ac:picMk id="26" creationId="{AF38AF08-2B1B-493C-8756-2D7AA4B81816}"/>
          </ac:picMkLst>
        </pc:picChg>
      </pc:sldChg>
      <pc:sldChg chg="addSp delSp modSp new mod setBg">
        <pc:chgData name="Britt-Ellen Skregelid Birkeland" userId="6cff156b-31aa-46c9-9525-e2e4b181374a" providerId="ADAL" clId="{574A7605-31F1-4E7D-9777-3CF877AC40FB}" dt="2021-02-21T17:14:04.854" v="2999" actId="478"/>
        <pc:sldMkLst>
          <pc:docMk/>
          <pc:sldMk cId="3332967256" sldId="339"/>
        </pc:sldMkLst>
        <pc:spChg chg="mod">
          <ac:chgData name="Britt-Ellen Skregelid Birkeland" userId="6cff156b-31aa-46c9-9525-e2e4b181374a" providerId="ADAL" clId="{574A7605-31F1-4E7D-9777-3CF877AC40FB}" dt="2021-02-21T17:08:36.026" v="2929" actId="26606"/>
          <ac:spMkLst>
            <pc:docMk/>
            <pc:sldMk cId="3332967256" sldId="339"/>
            <ac:spMk id="2" creationId="{9FAF4B0C-CF91-4E28-9E19-37765757B487}"/>
          </ac:spMkLst>
        </pc:spChg>
        <pc:spChg chg="del mod">
          <ac:chgData name="Britt-Ellen Skregelid Birkeland" userId="6cff156b-31aa-46c9-9525-e2e4b181374a" providerId="ADAL" clId="{574A7605-31F1-4E7D-9777-3CF877AC40FB}" dt="2021-02-21T17:06:12.550" v="2909"/>
          <ac:spMkLst>
            <pc:docMk/>
            <pc:sldMk cId="3332967256" sldId="339"/>
            <ac:spMk id="3" creationId="{31A9C627-C92D-4AE9-90C0-12C29EAA4710}"/>
          </ac:spMkLst>
        </pc:spChg>
        <pc:spChg chg="add del">
          <ac:chgData name="Britt-Ellen Skregelid Birkeland" userId="6cff156b-31aa-46c9-9525-e2e4b181374a" providerId="ADAL" clId="{574A7605-31F1-4E7D-9777-3CF877AC40FB}" dt="2021-02-21T17:04:07.975" v="2874" actId="26606"/>
          <ac:spMkLst>
            <pc:docMk/>
            <pc:sldMk cId="3332967256" sldId="339"/>
            <ac:spMk id="8" creationId="{ABD17F87-FE96-4A5F-83F2-3E87B953B074}"/>
          </ac:spMkLst>
        </pc:spChg>
        <pc:spChg chg="add del">
          <ac:chgData name="Britt-Ellen Skregelid Birkeland" userId="6cff156b-31aa-46c9-9525-e2e4b181374a" providerId="ADAL" clId="{574A7605-31F1-4E7D-9777-3CF877AC40FB}" dt="2021-02-21T17:04:07.975" v="2874" actId="26606"/>
          <ac:spMkLst>
            <pc:docMk/>
            <pc:sldMk cId="3332967256" sldId="339"/>
            <ac:spMk id="10" creationId="{9546C973-6034-4DAE-8C50-764E3160487D}"/>
          </ac:spMkLst>
        </pc:spChg>
        <pc:spChg chg="add mod">
          <ac:chgData name="Britt-Ellen Skregelid Birkeland" userId="6cff156b-31aa-46c9-9525-e2e4b181374a" providerId="ADAL" clId="{574A7605-31F1-4E7D-9777-3CF877AC40FB}" dt="2021-02-21T17:09:21.421" v="2948" actId="12"/>
          <ac:spMkLst>
            <pc:docMk/>
            <pc:sldMk cId="3332967256" sldId="339"/>
            <ac:spMk id="11" creationId="{672DF794-67D7-44DE-A266-5D7E0160DC6A}"/>
          </ac:spMkLst>
        </pc:spChg>
        <pc:spChg chg="add del">
          <ac:chgData name="Britt-Ellen Skregelid Birkeland" userId="6cff156b-31aa-46c9-9525-e2e4b181374a" providerId="ADAL" clId="{574A7605-31F1-4E7D-9777-3CF877AC40FB}" dt="2021-02-21T17:08:36.026" v="2929" actId="26606"/>
          <ac:spMkLst>
            <pc:docMk/>
            <pc:sldMk cId="3332967256" sldId="339"/>
            <ac:spMk id="14" creationId="{06F0F283-C8B6-4598-89C9-C404C98A5715}"/>
          </ac:spMkLst>
        </pc:spChg>
        <pc:spChg chg="add del">
          <ac:chgData name="Britt-Ellen Skregelid Birkeland" userId="6cff156b-31aa-46c9-9525-e2e4b181374a" providerId="ADAL" clId="{574A7605-31F1-4E7D-9777-3CF877AC40FB}" dt="2021-02-21T17:08:36.026" v="2929" actId="26606"/>
          <ac:spMkLst>
            <pc:docMk/>
            <pc:sldMk cId="3332967256" sldId="339"/>
            <ac:spMk id="15" creationId="{E473B0C0-761B-443F-97A0-9D6E01FBB751}"/>
          </ac:spMkLst>
        </pc:spChg>
        <pc:spChg chg="add del">
          <ac:chgData name="Britt-Ellen Skregelid Birkeland" userId="6cff156b-31aa-46c9-9525-e2e4b181374a" providerId="ADAL" clId="{574A7605-31F1-4E7D-9777-3CF877AC40FB}" dt="2021-02-21T17:08:36.026" v="2929" actId="26606"/>
          <ac:spMkLst>
            <pc:docMk/>
            <pc:sldMk cId="3332967256" sldId="339"/>
            <ac:spMk id="16" creationId="{E3B475C6-1445-41C7-9360-49FD7C1C1E7A}"/>
          </ac:spMkLst>
        </pc:spChg>
        <pc:spChg chg="add del">
          <ac:chgData name="Britt-Ellen Skregelid Birkeland" userId="6cff156b-31aa-46c9-9525-e2e4b181374a" providerId="ADAL" clId="{574A7605-31F1-4E7D-9777-3CF877AC40FB}" dt="2021-02-21T17:07:55.114" v="2925" actId="26606"/>
          <ac:spMkLst>
            <pc:docMk/>
            <pc:sldMk cId="3332967256" sldId="339"/>
            <ac:spMk id="21" creationId="{A2805736-925B-4E6B-9FAB-73BA23E1E9A1}"/>
          </ac:spMkLst>
        </pc:spChg>
        <pc:spChg chg="add del">
          <ac:chgData name="Britt-Ellen Skregelid Birkeland" userId="6cff156b-31aa-46c9-9525-e2e4b181374a" providerId="ADAL" clId="{574A7605-31F1-4E7D-9777-3CF877AC40FB}" dt="2021-02-21T17:07:55.114" v="2925" actId="26606"/>
          <ac:spMkLst>
            <pc:docMk/>
            <pc:sldMk cId="3332967256" sldId="339"/>
            <ac:spMk id="23" creationId="{E9EA2B43-8884-423C-B0EB-8949B04621B5}"/>
          </ac:spMkLst>
        </pc:spChg>
        <pc:spChg chg="add del">
          <ac:chgData name="Britt-Ellen Skregelid Birkeland" userId="6cff156b-31aa-46c9-9525-e2e4b181374a" providerId="ADAL" clId="{574A7605-31F1-4E7D-9777-3CF877AC40FB}" dt="2021-02-21T17:07:55.114" v="2925" actId="26606"/>
          <ac:spMkLst>
            <pc:docMk/>
            <pc:sldMk cId="3332967256" sldId="339"/>
            <ac:spMk id="25" creationId="{F884A938-C405-4F09-AA12-590BEE1DE935}"/>
          </ac:spMkLst>
        </pc:spChg>
        <pc:picChg chg="add mod">
          <ac:chgData name="Britt-Ellen Skregelid Birkeland" userId="6cff156b-31aa-46c9-9525-e2e4b181374a" providerId="ADAL" clId="{574A7605-31F1-4E7D-9777-3CF877AC40FB}" dt="2021-02-21T17:09:27.479" v="2950" actId="1076"/>
          <ac:picMkLst>
            <pc:docMk/>
            <pc:sldMk cId="3332967256" sldId="339"/>
            <ac:picMk id="13" creationId="{E1B9E2EF-F715-4823-AADB-6F5455F66F46}"/>
          </ac:picMkLst>
        </pc:picChg>
        <pc:picChg chg="add del mod">
          <ac:chgData name="Britt-Ellen Skregelid Birkeland" userId="6cff156b-31aa-46c9-9525-e2e4b181374a" providerId="ADAL" clId="{574A7605-31F1-4E7D-9777-3CF877AC40FB}" dt="2021-02-21T17:07:28.600" v="2922" actId="478"/>
          <ac:picMkLst>
            <pc:docMk/>
            <pc:sldMk cId="3332967256" sldId="339"/>
            <ac:picMk id="17" creationId="{A0F24848-C08C-429B-8CEF-C492BBA00EAF}"/>
          </ac:picMkLst>
        </pc:picChg>
        <pc:picChg chg="add del mod">
          <ac:chgData name="Britt-Ellen Skregelid Birkeland" userId="6cff156b-31aa-46c9-9525-e2e4b181374a" providerId="ADAL" clId="{574A7605-31F1-4E7D-9777-3CF877AC40FB}" dt="2021-02-21T17:14:04.854" v="2999" actId="478"/>
          <ac:picMkLst>
            <pc:docMk/>
            <pc:sldMk cId="3332967256" sldId="339"/>
            <ac:picMk id="18" creationId="{1C19C50A-01B3-464A-A54D-53774065B42F}"/>
          </ac:picMkLst>
        </pc:picChg>
        <pc:cxnChg chg="add del">
          <ac:chgData name="Britt-Ellen Skregelid Birkeland" userId="6cff156b-31aa-46c9-9525-e2e4b181374a" providerId="ADAL" clId="{574A7605-31F1-4E7D-9777-3CF877AC40FB}" dt="2021-02-21T17:04:07.975" v="2874" actId="26606"/>
          <ac:cxnSpMkLst>
            <pc:docMk/>
            <pc:sldMk cId="3332967256" sldId="339"/>
            <ac:cxnSpMk id="12" creationId="{BC2ADC72-9292-411C-B17E-1DC83998D3C8}"/>
          </ac:cxnSpMkLst>
        </pc:cxnChg>
      </pc:sldChg>
      <pc:sldChg chg="addSp modSp add mod modNotesTx">
        <pc:chgData name="Britt-Ellen Skregelid Birkeland" userId="6cff156b-31aa-46c9-9525-e2e4b181374a" providerId="ADAL" clId="{574A7605-31F1-4E7D-9777-3CF877AC40FB}" dt="2021-02-21T21:51:31.059" v="3454" actId="20577"/>
        <pc:sldMkLst>
          <pc:docMk/>
          <pc:sldMk cId="1604713083" sldId="340"/>
        </pc:sldMkLst>
        <pc:spChg chg="mod">
          <ac:chgData name="Britt-Ellen Skregelid Birkeland" userId="6cff156b-31aa-46c9-9525-e2e4b181374a" providerId="ADAL" clId="{574A7605-31F1-4E7D-9777-3CF877AC40FB}" dt="2021-02-21T17:18:13.109" v="3311" actId="20577"/>
          <ac:spMkLst>
            <pc:docMk/>
            <pc:sldMk cId="1604713083" sldId="340"/>
            <ac:spMk id="9" creationId="{0B28FDB1-0F05-47C8-B7BF-FA77CDDD24FF}"/>
          </ac:spMkLst>
        </pc:spChg>
        <pc:graphicFrameChg chg="add mod modGraphic">
          <ac:chgData name="Britt-Ellen Skregelid Birkeland" userId="6cff156b-31aa-46c9-9525-e2e4b181374a" providerId="ADAL" clId="{574A7605-31F1-4E7D-9777-3CF877AC40FB}" dt="2021-02-21T20:30:40.633" v="3339" actId="14100"/>
          <ac:graphicFrameMkLst>
            <pc:docMk/>
            <pc:sldMk cId="1604713083" sldId="340"/>
            <ac:graphicFrameMk id="3" creationId="{743544FC-A38A-4EAE-895E-303825C2890B}"/>
          </ac:graphicFrameMkLst>
        </pc:graphicFrameChg>
      </pc:sldChg>
      <pc:sldChg chg="add del">
        <pc:chgData name="Britt-Ellen Skregelid Birkeland" userId="6cff156b-31aa-46c9-9525-e2e4b181374a" providerId="ADAL" clId="{574A7605-31F1-4E7D-9777-3CF877AC40FB}" dt="2021-02-21T17:14:15.570" v="3000" actId="47"/>
        <pc:sldMkLst>
          <pc:docMk/>
          <pc:sldMk cId="2248855469" sldId="340"/>
        </pc:sldMkLst>
      </pc:sldChg>
      <pc:sldChg chg="add modNotesTx">
        <pc:chgData name="Britt-Ellen Skregelid Birkeland" userId="6cff156b-31aa-46c9-9525-e2e4b181374a" providerId="ADAL" clId="{574A7605-31F1-4E7D-9777-3CF877AC40FB}" dt="2021-02-21T21:53:49.333" v="3543" actId="20577"/>
        <pc:sldMkLst>
          <pc:docMk/>
          <pc:sldMk cId="128466097"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BA94F-AA2B-459C-B0D4-8E858C404DF1}" type="datetimeFigureOut">
              <a:rPr lang="nb-NO" smtClean="0"/>
              <a:t>21.02.2021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D396-B4F5-48DD-B319-06DE2174B28E}" type="slidenum">
              <a:rPr lang="nb-NO" smtClean="0"/>
              <a:t>‹#›</a:t>
            </a:fld>
            <a:endParaRPr lang="nb-NO"/>
          </a:p>
        </p:txBody>
      </p:sp>
    </p:spTree>
    <p:extLst>
      <p:ext uri="{BB962C8B-B14F-4D97-AF65-F5344CB8AC3E}">
        <p14:creationId xmlns:p14="http://schemas.microsoft.com/office/powerpoint/2010/main" val="351215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la.no/ansattliste/ansatte/bjorn-hinderak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guttogjente.no/produkter/gutt-og-jente-en-bok-om-sex-forhold-og-identite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_dK2tDK9grQ&amp;feature=emb_tit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bel.no/Nettbibelen?submit=Vis&amp;parse=Joh+15%2C+13&amp;type=and&amp;book2=-1&amp;searchtra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LPaICVMoN0U&amp;fbclid=IwAR32PUsyrgTkoquf0BLEv6KYdWZsvOkE11RDNDTXaPCzjQi4ltLUeOMqo_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u="none" strike="noStrike" dirty="0">
                <a:solidFill>
                  <a:srgbClr val="8947CC"/>
                </a:solidFill>
                <a:effectLst/>
                <a:latin typeface="PT Sans"/>
              </a:rPr>
              <a:t>Damaris Skole har utarbeidet denne undervisningsressursen.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0A0A0A"/>
              </a:solidFill>
              <a:effectLst/>
              <a:latin typeface="PT Sans"/>
            </a:endParaRPr>
          </a:p>
          <a:p>
            <a:pPr algn="l"/>
            <a:r>
              <a:rPr lang="nb-NO" b="0" i="0" u="none" strike="noStrike" dirty="0">
                <a:solidFill>
                  <a:srgbClr val="E10707"/>
                </a:solidFill>
                <a:effectLst/>
                <a:latin typeface="PT Sans"/>
                <a:hlinkClick r:id="rId3"/>
              </a:rPr>
              <a:t>Bjørn Hinderaker</a:t>
            </a:r>
            <a:r>
              <a:rPr lang="nb-NO" b="0" i="0" dirty="0">
                <a:solidFill>
                  <a:srgbClr val="0A0A0A"/>
                </a:solidFill>
                <a:effectLst/>
                <a:latin typeface="PT Sans"/>
              </a:rPr>
              <a:t>, høgskolelektor NLA Høgskolen og medarbeider Damaris Norge har skrevet om de fire greske kjærlighetsbegrepene.</a:t>
            </a:r>
          </a:p>
          <a:p>
            <a:pPr algn="l"/>
            <a:endParaRPr lang="nb-NO" b="0" i="0" dirty="0">
              <a:solidFill>
                <a:srgbClr val="0A0A0A"/>
              </a:solidFill>
              <a:effectLst/>
              <a:latin typeface="PT Sans"/>
            </a:endParaRPr>
          </a:p>
          <a:p>
            <a:pPr algn="l"/>
            <a:r>
              <a:rPr lang="nb-NO" b="0" i="0" dirty="0">
                <a:solidFill>
                  <a:srgbClr val="0A0A0A"/>
                </a:solidFill>
                <a:effectLst/>
                <a:latin typeface="PT Sans"/>
              </a:rPr>
              <a:t>Deler av denne undervisningsressursen er hentet fra boka </a:t>
            </a:r>
            <a:r>
              <a:rPr lang="nb-NO" b="0" i="1" u="none" strike="noStrike" dirty="0" err="1">
                <a:solidFill>
                  <a:srgbClr val="8947CC"/>
                </a:solidFill>
                <a:effectLst/>
                <a:latin typeface="PT Sans"/>
                <a:hlinkClick r:id="rId4"/>
              </a:rPr>
              <a:t>Guttogjente</a:t>
            </a:r>
            <a:r>
              <a:rPr lang="nb-NO" b="0" i="0" dirty="0">
                <a:solidFill>
                  <a:srgbClr val="0A0A0A"/>
                </a:solidFill>
                <a:effectLst/>
                <a:latin typeface="PT Sans"/>
              </a:rPr>
              <a:t> skrevet av Olof </a:t>
            </a:r>
            <a:r>
              <a:rPr lang="nb-NO" b="0" i="0" dirty="0" err="1">
                <a:solidFill>
                  <a:srgbClr val="0A0A0A"/>
                </a:solidFill>
                <a:effectLst/>
                <a:latin typeface="PT Sans"/>
              </a:rPr>
              <a:t>Edsinger</a:t>
            </a:r>
            <a:r>
              <a:rPr lang="nb-NO" b="0" i="0" dirty="0">
                <a:solidFill>
                  <a:srgbClr val="0A0A0A"/>
                </a:solidFill>
                <a:effectLst/>
                <a:latin typeface="PT Sans"/>
              </a:rPr>
              <a:t>, Per </a:t>
            </a:r>
            <a:r>
              <a:rPr lang="nb-NO" b="0" i="0" dirty="0" err="1">
                <a:solidFill>
                  <a:srgbClr val="0A0A0A"/>
                </a:solidFill>
                <a:effectLst/>
                <a:latin typeface="PT Sans"/>
              </a:rPr>
              <a:t>Ewert</a:t>
            </a:r>
            <a:r>
              <a:rPr lang="nb-NO" b="0" i="0" dirty="0">
                <a:solidFill>
                  <a:srgbClr val="0A0A0A"/>
                </a:solidFill>
                <a:effectLst/>
                <a:latin typeface="PT Sans"/>
              </a:rPr>
              <a:t>, </a:t>
            </a:r>
            <a:r>
              <a:rPr lang="nb-NO" b="0" i="0" dirty="0" err="1">
                <a:solidFill>
                  <a:srgbClr val="0A0A0A"/>
                </a:solidFill>
                <a:effectLst/>
                <a:latin typeface="PT Sans"/>
              </a:rPr>
              <a:t>Therése</a:t>
            </a:r>
            <a:r>
              <a:rPr lang="nb-NO" b="0" i="0" dirty="0">
                <a:solidFill>
                  <a:srgbClr val="0A0A0A"/>
                </a:solidFill>
                <a:effectLst/>
                <a:latin typeface="PT Sans"/>
              </a:rPr>
              <a:t> </a:t>
            </a:r>
            <a:r>
              <a:rPr lang="nb-NO" b="0" i="0" dirty="0" err="1">
                <a:solidFill>
                  <a:srgbClr val="0A0A0A"/>
                </a:solidFill>
                <a:effectLst/>
                <a:latin typeface="PT Sans"/>
              </a:rPr>
              <a:t>Ewert</a:t>
            </a:r>
            <a:r>
              <a:rPr lang="nb-NO" b="0" i="0" dirty="0">
                <a:solidFill>
                  <a:srgbClr val="0A0A0A"/>
                </a:solidFill>
                <a:effectLst/>
                <a:latin typeface="PT Sans"/>
              </a:rPr>
              <a:t> og Julia Wellstram, først utgitt på svensk av </a:t>
            </a:r>
            <a:r>
              <a:rPr lang="nb-NO" b="0" i="1" dirty="0" err="1">
                <a:solidFill>
                  <a:srgbClr val="0A0A0A"/>
                </a:solidFill>
                <a:effectLst/>
                <a:latin typeface="PT Sans"/>
              </a:rPr>
              <a:t>Svenska</a:t>
            </a:r>
            <a:r>
              <a:rPr lang="nb-NO" b="0" i="1" dirty="0">
                <a:solidFill>
                  <a:srgbClr val="0A0A0A"/>
                </a:solidFill>
                <a:effectLst/>
                <a:latin typeface="PT Sans"/>
              </a:rPr>
              <a:t> </a:t>
            </a:r>
            <a:r>
              <a:rPr lang="nb-NO" b="0" i="1" dirty="0" err="1">
                <a:solidFill>
                  <a:srgbClr val="0A0A0A"/>
                </a:solidFill>
                <a:effectLst/>
                <a:latin typeface="PT Sans"/>
              </a:rPr>
              <a:t>Evangeliska</a:t>
            </a:r>
            <a:r>
              <a:rPr lang="nb-NO" b="0" i="1" dirty="0">
                <a:solidFill>
                  <a:srgbClr val="0A0A0A"/>
                </a:solidFill>
                <a:effectLst/>
                <a:latin typeface="PT Sans"/>
              </a:rPr>
              <a:t> Alliansen</a:t>
            </a:r>
            <a:r>
              <a:rPr lang="nb-NO" b="0" i="0" dirty="0">
                <a:solidFill>
                  <a:srgbClr val="0A0A0A"/>
                </a:solidFill>
                <a:effectLst/>
                <a:latin typeface="PT Sans"/>
              </a:rPr>
              <a:t>.  Boka kan bestilles fra </a:t>
            </a:r>
            <a:r>
              <a:rPr lang="nb-NO" b="0" i="0" u="none" strike="noStrike" dirty="0">
                <a:solidFill>
                  <a:srgbClr val="8947CC"/>
                </a:solidFill>
                <a:effectLst/>
                <a:latin typeface="PT Sans"/>
                <a:hlinkClick r:id="rId4"/>
              </a:rPr>
              <a:t>Guttogjente.no.</a:t>
            </a:r>
            <a:endParaRPr lang="nb-NO" b="0" i="0" u="none" strike="noStrike" dirty="0">
              <a:solidFill>
                <a:srgbClr val="8947CC"/>
              </a:solidFill>
              <a:effectLst/>
              <a:latin typeface="PT Sans"/>
            </a:endParaRPr>
          </a:p>
          <a:p>
            <a:pPr algn="l"/>
            <a:endParaRPr lang="nb-NO" b="0" i="0" u="none" strike="noStrike" dirty="0">
              <a:solidFill>
                <a:srgbClr val="8947CC"/>
              </a:solidFill>
              <a:effectLst/>
              <a:latin typeface="PT Sans"/>
            </a:endParaRP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a:t>
            </a:fld>
            <a:endParaRPr lang="nb-NO"/>
          </a:p>
        </p:txBody>
      </p:sp>
    </p:spTree>
    <p:extLst>
      <p:ext uri="{BB962C8B-B14F-4D97-AF65-F5344CB8AC3E}">
        <p14:creationId xmlns:p14="http://schemas.microsoft.com/office/powerpoint/2010/main" val="10677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Hvorfor har vi så mange ord for nedbør på norsk? </a:t>
            </a:r>
          </a:p>
          <a:p>
            <a:endParaRPr lang="nb-NO" dirty="0"/>
          </a:p>
          <a:p>
            <a:r>
              <a:rPr lang="nb-NO" dirty="0"/>
              <a:t>Å ha mange ulike begrep for nedbør hjelper oss til bedre å forholde oss til vår verden. Vi trenger nemlig å vite om det er trygt å gå ut, hva slags klær vi bør ta på oss, og hva slags smøring vi trenger for skiene.</a:t>
            </a:r>
          </a:p>
          <a:p>
            <a:endParaRPr lang="nb-NO" dirty="0"/>
          </a:p>
          <a:p>
            <a:r>
              <a:rPr lang="nb-NO" dirty="0"/>
              <a:t>Kanskje vi kan lære noe nyttig om </a:t>
            </a:r>
            <a:r>
              <a:rPr lang="nb-NO" b="1" dirty="0"/>
              <a:t>kjærligheten</a:t>
            </a:r>
            <a:r>
              <a:rPr lang="nb-NO" dirty="0"/>
              <a:t> av et språk som bruker flere ulike ord på dette?</a:t>
            </a:r>
          </a:p>
        </p:txBody>
      </p:sp>
      <p:sp>
        <p:nvSpPr>
          <p:cNvPr id="4" name="Plassholder for lysbildenummer 3"/>
          <p:cNvSpPr>
            <a:spLocks noGrp="1"/>
          </p:cNvSpPr>
          <p:nvPr>
            <p:ph type="sldNum" sz="quarter" idx="5"/>
          </p:nvPr>
        </p:nvSpPr>
        <p:spPr/>
        <p:txBody>
          <a:bodyPr/>
          <a:lstStyle/>
          <a:p>
            <a:fld id="{14EED396-B4F5-48DD-B319-06DE2174B28E}" type="slidenum">
              <a:rPr lang="nb-NO" smtClean="0"/>
              <a:t>10</a:t>
            </a:fld>
            <a:endParaRPr lang="nb-NO"/>
          </a:p>
        </p:txBody>
      </p:sp>
    </p:spTree>
    <p:extLst>
      <p:ext uri="{BB962C8B-B14F-4D97-AF65-F5344CB8AC3E}">
        <p14:creationId xmlns:p14="http://schemas.microsoft.com/office/powerpoint/2010/main" val="135858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Fire ulike typer kjærlighet</a:t>
            </a:r>
          </a:p>
          <a:p>
            <a:r>
              <a:rPr lang="nb-NO" dirty="0"/>
              <a:t>Mens vi i norsk språk hovedsakelig har ett ord for </a:t>
            </a:r>
            <a:r>
              <a:rPr lang="nb-NO" i="1" dirty="0"/>
              <a:t>kjærlighet</a:t>
            </a:r>
            <a:r>
              <a:rPr lang="nb-NO" dirty="0"/>
              <a:t>, hadde de gamle grekerne flere ord for ulike former for kjærlighet</a:t>
            </a:r>
            <a:r>
              <a:rPr lang="nb-NO" b="1" i="1" dirty="0"/>
              <a:t>. </a:t>
            </a:r>
            <a:r>
              <a:rPr lang="nb-NO" dirty="0"/>
              <a:t>Å forstå disse kan kanskje hjelpe oss å forstå kjærligheten bedre, kanskje også å forholde oss til kjærligheten på en klokere måte.</a:t>
            </a:r>
          </a:p>
          <a:p>
            <a:endParaRPr lang="nb-NO" dirty="0"/>
          </a:p>
          <a:p>
            <a:r>
              <a:rPr lang="nb-NO" dirty="0"/>
              <a:t>Det nye testamentet ble skrevet på gresk, og på dette språket hadde de altså flere ulike ord for kjærlighet. De hadde blant annet ordene </a:t>
            </a:r>
            <a:r>
              <a:rPr lang="nb-NO" b="1" i="1" dirty="0" err="1"/>
              <a:t>storge</a:t>
            </a:r>
            <a:r>
              <a:rPr lang="nb-NO" b="1" i="1" dirty="0"/>
              <a:t>, </a:t>
            </a:r>
            <a:r>
              <a:rPr lang="nb-NO" b="1" i="1" dirty="0" err="1"/>
              <a:t>filia</a:t>
            </a:r>
            <a:r>
              <a:rPr lang="nb-NO" b="1" i="1" dirty="0"/>
              <a:t> </a:t>
            </a:r>
            <a:r>
              <a:rPr lang="nb-NO" i="1" dirty="0"/>
              <a:t>og</a:t>
            </a:r>
            <a:r>
              <a:rPr lang="nb-NO" b="1" i="1" dirty="0"/>
              <a:t> eros</a:t>
            </a:r>
            <a:r>
              <a:rPr lang="nb-NO" dirty="0"/>
              <a:t>, som noe forenklet kan kalles foreldrekjærlighet, vennekjærlighet og romantisk kjærlighet.</a:t>
            </a:r>
          </a:p>
          <a:p>
            <a:endParaRPr lang="nb-NO" dirty="0"/>
          </a:p>
          <a:p>
            <a:r>
              <a:rPr lang="nb-NO" dirty="0"/>
              <a:t>Når så de første kristne skulle skrive om Guds kjærlighet slik som Jesus viste den, var det en utfordring å finne begrep som passet på dette. De valgte et begrep som var mindre brukt, </a:t>
            </a:r>
            <a:r>
              <a:rPr lang="nb-NO" b="1" dirty="0"/>
              <a:t>agape,</a:t>
            </a:r>
            <a:r>
              <a:rPr lang="nb-NO" dirty="0"/>
              <a:t> som de fylte med nytt innhold.</a:t>
            </a:r>
          </a:p>
          <a:p>
            <a:endParaRPr lang="nb-NO" dirty="0"/>
          </a:p>
          <a:p>
            <a:r>
              <a:rPr lang="nb-NO" dirty="0"/>
              <a:t>Alle disse fire formene for kjærlighet er Guds gode gaver. Men de tre første har vesentlige begrensninger, og disse formene for kjærlighet kan alle blir giftige.</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11</a:t>
            </a:fld>
            <a:endParaRPr lang="nb-NO"/>
          </a:p>
        </p:txBody>
      </p:sp>
    </p:spTree>
    <p:extLst>
      <p:ext uri="{BB962C8B-B14F-4D97-AF65-F5344CB8AC3E}">
        <p14:creationId xmlns:p14="http://schemas.microsoft.com/office/powerpoint/2010/main" val="206271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b="1" dirty="0" err="1"/>
              <a:t>Storge</a:t>
            </a:r>
            <a:r>
              <a:rPr lang="nb-NO" b="1" dirty="0"/>
              <a:t> = familiekjærlighet</a:t>
            </a:r>
          </a:p>
          <a:p>
            <a:pPr marL="0" indent="0">
              <a:buNone/>
            </a:pPr>
            <a:endParaRPr lang="nb-NO" b="1" dirty="0"/>
          </a:p>
          <a:p>
            <a:r>
              <a:rPr lang="nb-NO" dirty="0" err="1"/>
              <a:t>Storge</a:t>
            </a:r>
            <a:r>
              <a:rPr lang="nb-NO" dirty="0"/>
              <a:t> er navnet for </a:t>
            </a:r>
            <a:r>
              <a:rPr lang="nb-NO" b="1" i="1" dirty="0"/>
              <a:t>familiekjærlighet</a:t>
            </a:r>
            <a:r>
              <a:rPr lang="nb-NO" dirty="0"/>
              <a:t>, den kjærligheten foreldre har for sine barn. Den er knyttet med sterke og nære bånd. Vi snakker ofte om «blodsbånd», som noe spesielt sterkt. Foreldre kjenner fysisk smerte når barna ikke har det vel. De setter gjerne sine egne liv i fare for å beskytte dem. Foreldrekjærligheten er viktig for vår oppvekst, vår trygghet og selvfølelse.</a:t>
            </a:r>
          </a:p>
          <a:p>
            <a:endParaRPr lang="nb-NO" dirty="0"/>
          </a:p>
          <a:p>
            <a:r>
              <a:rPr lang="nb-NO" dirty="0"/>
              <a:t>Men denne kjærligheten er næres av de tette og nære båndene, og setter naturlig sine egne fremfor andre. Familiekjærligheten er ekskluderende: Ingen mor kan klare å elske alle barn som sine egne.</a:t>
            </a:r>
          </a:p>
          <a:p>
            <a:endParaRPr lang="nb-NO" dirty="0"/>
          </a:p>
          <a:p>
            <a:r>
              <a:rPr lang="nb-NO" dirty="0"/>
              <a:t>Foreldrekjærligheten er ikke alltid klok. Iblant styres den av overdreven frykt, og barn kan kveles av foreldres omsorg. Foreldrekjærligheten kan utvikles til usunt kontrollbehov og frata barna det rom de trenger for å vokse til selvstendige mennesker.</a:t>
            </a:r>
          </a:p>
          <a:p>
            <a:endParaRPr lang="nb-NO" dirty="0"/>
          </a:p>
          <a:p>
            <a:r>
              <a:rPr lang="nb-NO" dirty="0"/>
              <a:t>Familiekjærligheten kan også surne når foreldre ikke opplever takknemlighet, og når deres forventninger til barna ikke oppfylles. Ja, selv familiekjærligheten kan vendes til bitterhet og konflikt.</a:t>
            </a:r>
          </a:p>
          <a:p>
            <a:endParaRPr lang="nb-NO" dirty="0"/>
          </a:p>
          <a:p>
            <a:r>
              <a:rPr lang="nb-NO" dirty="0"/>
              <a:t>En variant av denne er «fedrelandskjærligheten»: Vår kjærlighet til landet vi er vokst opp i. Det er noe som kan gi stolthet, samhold og driv i et land. Men vi vet også hvordan det kan utvikle seg til usunn nasjonalisme, som setter ene egen nasjon, folk og kultur opp imot og over andres. Vi har sett de ytterste konsekvensene av nasjonalismens ondskap utspille seg i andre verdenskrig.</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12</a:t>
            </a:fld>
            <a:endParaRPr lang="nb-NO"/>
          </a:p>
        </p:txBody>
      </p:sp>
    </p:spTree>
    <p:extLst>
      <p:ext uri="{BB962C8B-B14F-4D97-AF65-F5344CB8AC3E}">
        <p14:creationId xmlns:p14="http://schemas.microsoft.com/office/powerpoint/2010/main" val="341876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2. </a:t>
            </a:r>
            <a:r>
              <a:rPr lang="nb-NO" b="1" dirty="0" err="1"/>
              <a:t>Filía</a:t>
            </a:r>
            <a:r>
              <a:rPr lang="nb-NO" b="1" dirty="0"/>
              <a:t> = vennekjærlighet</a:t>
            </a:r>
          </a:p>
          <a:p>
            <a:endParaRPr lang="nb-NO" b="1" dirty="0"/>
          </a:p>
          <a:p>
            <a:r>
              <a:rPr lang="nb-NO" dirty="0" err="1"/>
              <a:t>Filía</a:t>
            </a:r>
            <a:r>
              <a:rPr lang="nb-NO" dirty="0"/>
              <a:t> er ordet for </a:t>
            </a:r>
            <a:r>
              <a:rPr lang="nb-NO" b="1" dirty="0"/>
              <a:t>vennekjærlighet.</a:t>
            </a:r>
            <a:r>
              <a:rPr lang="nb-NO" dirty="0"/>
              <a:t> Vennekjærlighet har man til dem man har noe til felles med, dem man liker. Vi trenger alle venner, noen som er gode å være sammen med, som har samme interesser som oss. Vennskap er noe av det viktigste i livene våre: Noe vi kan betro oss til, noen som støtter oss gjennom vanskeligheter, er der for oss når vi trenger støtte.</a:t>
            </a:r>
          </a:p>
          <a:p>
            <a:endParaRPr lang="nb-NO" dirty="0"/>
          </a:p>
          <a:p>
            <a:r>
              <a:rPr lang="nb-NO" dirty="0"/>
              <a:t>Vennekjærligheten er avhengig av gjensidighet: Man må like hverandre, «kjemien» må funke. Man kan ikke være like god venn med alle.</a:t>
            </a:r>
          </a:p>
          <a:p>
            <a:endParaRPr lang="nb-NO" dirty="0"/>
          </a:p>
          <a:p>
            <a:r>
              <a:rPr lang="nb-NO" dirty="0"/>
              <a:t>Vennekjærlighet kan være egoistisk: Man «binder» venner med usunne bånd, og vil bestemme hvem de kan være venner med.</a:t>
            </a:r>
          </a:p>
          <a:p>
            <a:endParaRPr lang="nb-NO" dirty="0"/>
          </a:p>
          <a:p>
            <a:r>
              <a:rPr lang="nb-NO" dirty="0"/>
              <a:t>Vennekjærlighet kan være ekskluderende: Man skaper «klikker» og dyrker vennskapet mellom noen få, mens man holder andre ute. Å oppleve en slik utestengelse er veldig smertefullt og årsak til mye ensomhet.</a:t>
            </a:r>
          </a:p>
          <a:p>
            <a:endParaRPr lang="nb-NO" dirty="0"/>
          </a:p>
          <a:p>
            <a:r>
              <a:rPr lang="nb-NO" dirty="0"/>
              <a:t>Vennskap kan være sterke og vare et helt liv. Men de kan også kjølne. Og de kan gå i stykker. Ved avvisning eller svik, kan vennskap vendes til bitterhet og hat.</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13</a:t>
            </a:fld>
            <a:endParaRPr lang="nb-NO"/>
          </a:p>
        </p:txBody>
      </p:sp>
    </p:spTree>
    <p:extLst>
      <p:ext uri="{BB962C8B-B14F-4D97-AF65-F5344CB8AC3E}">
        <p14:creationId xmlns:p14="http://schemas.microsoft.com/office/powerpoint/2010/main" val="33724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3. Eros = den romantiske kjærligheten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algn="l"/>
            <a:r>
              <a:rPr lang="nb-NO" b="1" i="0" dirty="0">
                <a:solidFill>
                  <a:srgbClr val="0A0A0A"/>
                </a:solidFill>
                <a:effectLst/>
                <a:latin typeface="PT Sans"/>
              </a:rPr>
              <a:t>Eros</a:t>
            </a:r>
            <a:r>
              <a:rPr lang="nb-NO" b="0" i="0" dirty="0">
                <a:solidFill>
                  <a:srgbClr val="0A0A0A"/>
                </a:solidFill>
                <a:effectLst/>
                <a:latin typeface="PT Sans"/>
              </a:rPr>
              <a:t> er kjærligheten som binder sammen fordi man finner noe tiltrekkende i den andre. Vi kjenner ordet fra «</a:t>
            </a:r>
            <a:r>
              <a:rPr lang="nb-NO" b="0" i="1" dirty="0">
                <a:solidFill>
                  <a:srgbClr val="0A0A0A"/>
                </a:solidFill>
                <a:effectLst/>
                <a:latin typeface="PT Sans"/>
              </a:rPr>
              <a:t>erotikk</a:t>
            </a:r>
            <a:r>
              <a:rPr lang="nb-NO" b="0" i="0" dirty="0">
                <a:solidFill>
                  <a:srgbClr val="0A0A0A"/>
                </a:solidFill>
                <a:effectLst/>
                <a:latin typeface="PT Sans"/>
              </a:rPr>
              <a:t>», som referer til </a:t>
            </a:r>
            <a:r>
              <a:rPr lang="nb-NO" b="1" i="1" dirty="0">
                <a:solidFill>
                  <a:srgbClr val="0A0A0A"/>
                </a:solidFill>
                <a:effectLst/>
                <a:latin typeface="PT Sans"/>
              </a:rPr>
              <a:t>den romantiske kjærligheten</a:t>
            </a:r>
            <a:r>
              <a:rPr lang="nb-NO" b="0" i="0" dirty="0">
                <a:solidFill>
                  <a:srgbClr val="0A0A0A"/>
                </a:solidFill>
                <a:effectLst/>
                <a:latin typeface="PT Sans"/>
              </a:rPr>
              <a:t>. Denne kjærligheten trekker to mennesker mot hverandre og skaper ønske om å ha sex sammen.</a:t>
            </a:r>
          </a:p>
          <a:p>
            <a:pPr algn="l"/>
            <a:endParaRPr lang="nb-NO" b="0" i="0" dirty="0">
              <a:solidFill>
                <a:srgbClr val="0A0A0A"/>
              </a:solidFill>
              <a:effectLst/>
              <a:latin typeface="PT Sans"/>
            </a:endParaRPr>
          </a:p>
          <a:p>
            <a:pPr algn="l"/>
            <a:r>
              <a:rPr lang="nb-NO" b="0" i="0" dirty="0">
                <a:solidFill>
                  <a:srgbClr val="0A0A0A"/>
                </a:solidFill>
                <a:effectLst/>
                <a:latin typeface="PT Sans"/>
              </a:rPr>
              <a:t>Den romantiske kjærligheten drives av seksualdriften som knytter sterke bånd, skaper familie og fører slekten videre. Det er en av de sterkeste drivkreftene i oss. Det er ikke tilfeldighet at ordene «krig» og «kjærlighet» ofte ledsager hverandre.</a:t>
            </a:r>
          </a:p>
          <a:p>
            <a:pPr algn="l"/>
            <a:endParaRPr lang="nb-NO" b="0" i="0" dirty="0">
              <a:solidFill>
                <a:srgbClr val="0A0A0A"/>
              </a:solidFill>
              <a:effectLst/>
              <a:latin typeface="PT Sans"/>
            </a:endParaRPr>
          </a:p>
          <a:p>
            <a:pPr algn="l"/>
            <a:r>
              <a:rPr lang="nb-NO" b="0" i="0" dirty="0">
                <a:solidFill>
                  <a:srgbClr val="0A0A0A"/>
                </a:solidFill>
                <a:effectLst/>
                <a:latin typeface="PT Sans"/>
              </a:rPr>
              <a:t>Denne romantiske kjærligheten kjenner vi blant annet som «forelskelse». Forelskelsen gjør oss oppslukt av et annet menneske, og gir en rus av lykke. Når følelsene ikke gjengjeldes, kaller vi det «ulykkelig kjærlighet». Denne kjærligheten kan også være egoistisk, forsøke å presse den andre, og ville «eie» den andre. Ja, den romantiske kjærligheten kan ute av kontroll gå ut over andres grenser, føre til overgrep og vold.</a:t>
            </a:r>
          </a:p>
          <a:p>
            <a:pPr algn="l"/>
            <a:endParaRPr lang="nb-NO" b="0" i="0" dirty="0">
              <a:solidFill>
                <a:srgbClr val="0A0A0A"/>
              </a:solidFill>
              <a:effectLst/>
              <a:latin typeface="PT Sans"/>
            </a:endParaRPr>
          </a:p>
          <a:p>
            <a:pPr algn="l"/>
            <a:r>
              <a:rPr lang="nb-NO" b="0" i="0" dirty="0">
                <a:solidFill>
                  <a:srgbClr val="0A0A0A"/>
                </a:solidFill>
                <a:effectLst/>
                <a:latin typeface="PT Sans"/>
              </a:rPr>
              <a:t>Den romantiske kjærligheten svinger. Vi kan ikke styre når følelsene treffer oss eller forlater oss. Mange blir overrasket og redde når den første forelskelsesfølelsen forsvinner. Men det er helt naturlig:</a:t>
            </a:r>
          </a:p>
          <a:p>
            <a:pPr algn="l"/>
            <a:endParaRPr lang="nb-NO" b="0" i="0" dirty="0">
              <a:solidFill>
                <a:srgbClr val="0A0A0A"/>
              </a:solidFill>
              <a:effectLst/>
              <a:latin typeface="PT Sans"/>
            </a:endParaRPr>
          </a:p>
          <a:p>
            <a:pPr algn="l"/>
            <a:r>
              <a:rPr lang="nb-NO" b="0" i="0" dirty="0">
                <a:solidFill>
                  <a:srgbClr val="0A0A0A"/>
                </a:solidFill>
                <a:effectLst/>
                <a:latin typeface="PT Sans"/>
              </a:rPr>
              <a:t>Biologene kan fortelle oss at forelskelsesfølelsen varer bare en viss tid. Et forhold bare basert på sex, vil etter en tid dø. For en varig relasjon må man knytte andre bånd som holder sammen, bygge vennskapskjærligheten. Det krever arbeid med relasjonen for å få den til å fungere.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14</a:t>
            </a:fld>
            <a:endParaRPr lang="nb-NO"/>
          </a:p>
        </p:txBody>
      </p:sp>
    </p:spTree>
    <p:extLst>
      <p:ext uri="{BB962C8B-B14F-4D97-AF65-F5344CB8AC3E}">
        <p14:creationId xmlns:p14="http://schemas.microsoft.com/office/powerpoint/2010/main" val="279146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indent="0">
              <a:buNone/>
            </a:pPr>
            <a:r>
              <a:rPr lang="en-US" dirty="0">
                <a:hlinkClick r:id="rId3"/>
              </a:rPr>
              <a:t>Ed Sheeran - Shape Of You [Official Lyric Video] - YouTube</a:t>
            </a:r>
            <a:endParaRPr lang="nb-NO" dirty="0"/>
          </a:p>
        </p:txBody>
      </p:sp>
    </p:spTree>
    <p:extLst>
      <p:ext uri="{BB962C8B-B14F-4D97-AF65-F5344CB8AC3E}">
        <p14:creationId xmlns:p14="http://schemas.microsoft.com/office/powerpoint/2010/main" val="41657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16</a:t>
            </a:fld>
            <a:endParaRPr lang="nb-NO"/>
          </a:p>
        </p:txBody>
      </p:sp>
    </p:spTree>
    <p:extLst>
      <p:ext uri="{BB962C8B-B14F-4D97-AF65-F5344CB8AC3E}">
        <p14:creationId xmlns:p14="http://schemas.microsoft.com/office/powerpoint/2010/main" val="31067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3. Eros = den romantiske kjærligheten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algn="l"/>
            <a:r>
              <a:rPr lang="nb-NO" b="1" i="0" dirty="0">
                <a:solidFill>
                  <a:srgbClr val="0A0A0A"/>
                </a:solidFill>
                <a:effectLst/>
                <a:latin typeface="PT Sans"/>
              </a:rPr>
              <a:t>Eros</a:t>
            </a:r>
            <a:r>
              <a:rPr lang="nb-NO" b="0" i="0" dirty="0">
                <a:solidFill>
                  <a:srgbClr val="0A0A0A"/>
                </a:solidFill>
                <a:effectLst/>
                <a:latin typeface="PT Sans"/>
              </a:rPr>
              <a:t> er kjærligheten som binder sammen fordi man finner noe tiltrekkende i den andre. Vi kjenner ordet fra «</a:t>
            </a:r>
            <a:r>
              <a:rPr lang="nb-NO" b="0" i="1" dirty="0">
                <a:solidFill>
                  <a:srgbClr val="0A0A0A"/>
                </a:solidFill>
                <a:effectLst/>
                <a:latin typeface="PT Sans"/>
              </a:rPr>
              <a:t>erotikk</a:t>
            </a:r>
            <a:r>
              <a:rPr lang="nb-NO" b="0" i="0" dirty="0">
                <a:solidFill>
                  <a:srgbClr val="0A0A0A"/>
                </a:solidFill>
                <a:effectLst/>
                <a:latin typeface="PT Sans"/>
              </a:rPr>
              <a:t>», som referer til </a:t>
            </a:r>
            <a:r>
              <a:rPr lang="nb-NO" b="1" i="1" dirty="0">
                <a:solidFill>
                  <a:srgbClr val="0A0A0A"/>
                </a:solidFill>
                <a:effectLst/>
                <a:latin typeface="PT Sans"/>
              </a:rPr>
              <a:t>den romantiske kjærligheten</a:t>
            </a:r>
            <a:r>
              <a:rPr lang="nb-NO" b="0" i="0" dirty="0">
                <a:solidFill>
                  <a:srgbClr val="0A0A0A"/>
                </a:solidFill>
                <a:effectLst/>
                <a:latin typeface="PT Sans"/>
              </a:rPr>
              <a:t>. Denne kjærligheten trekker to mennesker mot hverandre og skaper ønske om å ha sex sammen.</a:t>
            </a:r>
          </a:p>
          <a:p>
            <a:pPr algn="l"/>
            <a:endParaRPr lang="nb-NO" b="0" i="0" dirty="0">
              <a:solidFill>
                <a:srgbClr val="0A0A0A"/>
              </a:solidFill>
              <a:effectLst/>
              <a:latin typeface="PT Sans"/>
            </a:endParaRPr>
          </a:p>
          <a:p>
            <a:pPr algn="l"/>
            <a:r>
              <a:rPr lang="nb-NO" b="0" i="0" dirty="0">
                <a:solidFill>
                  <a:srgbClr val="0A0A0A"/>
                </a:solidFill>
                <a:effectLst/>
                <a:latin typeface="PT Sans"/>
              </a:rPr>
              <a:t>Den romantiske kjærligheten drives av seksualdriften som knytter sterke bånd, skaper familie og fører slekten videre. Det er en av de sterkeste drivkreftene i oss. Det er ikke tilfeldighet at ordene «krig» og «kjærlighet» ofte ledsager hverandre.</a:t>
            </a:r>
          </a:p>
          <a:p>
            <a:pPr algn="l"/>
            <a:endParaRPr lang="nb-NO" b="0" i="0" dirty="0">
              <a:solidFill>
                <a:srgbClr val="0A0A0A"/>
              </a:solidFill>
              <a:effectLst/>
              <a:latin typeface="PT Sans"/>
            </a:endParaRPr>
          </a:p>
          <a:p>
            <a:pPr algn="l"/>
            <a:r>
              <a:rPr lang="nb-NO" b="0" i="0" dirty="0">
                <a:solidFill>
                  <a:srgbClr val="0A0A0A"/>
                </a:solidFill>
                <a:effectLst/>
                <a:latin typeface="PT Sans"/>
              </a:rPr>
              <a:t>Denne romantiske kjærligheten kjenner vi blant annet som «forelskelse». Forelskelsen gjør oss oppslukt av et annet menneske, og gir en rus av lykke. Når følelsene ikke gjengjeldes, kaller vi det «ulykkelig kjærlighet». Denne kjærligheten kan også være egoistisk, forsøke å presse den andre, og ville «eie» den andre. Ja, den romantiske kjærligheten kan ute av kontroll gå ut over andres grenser, føre til overgrep og vold.</a:t>
            </a:r>
          </a:p>
          <a:p>
            <a:pPr algn="l"/>
            <a:endParaRPr lang="nb-NO" b="0" i="0" dirty="0">
              <a:solidFill>
                <a:srgbClr val="0A0A0A"/>
              </a:solidFill>
              <a:effectLst/>
              <a:latin typeface="PT Sans"/>
            </a:endParaRPr>
          </a:p>
          <a:p>
            <a:pPr algn="l"/>
            <a:r>
              <a:rPr lang="nb-NO" b="0" i="0" dirty="0">
                <a:solidFill>
                  <a:srgbClr val="0A0A0A"/>
                </a:solidFill>
                <a:effectLst/>
                <a:latin typeface="PT Sans"/>
              </a:rPr>
              <a:t>Den romantiske kjærligheten svinger. Vi kan ikke styre når følelsene treffer oss eller forlater oss. Mange blir overrasket og redde når den første forelskelsesfølelsen forsvinner. Men det er helt naturlig:</a:t>
            </a:r>
          </a:p>
          <a:p>
            <a:pPr algn="l"/>
            <a:endParaRPr lang="nb-NO" b="0" i="0" dirty="0">
              <a:solidFill>
                <a:srgbClr val="0A0A0A"/>
              </a:solidFill>
              <a:effectLst/>
              <a:latin typeface="PT Sans"/>
            </a:endParaRPr>
          </a:p>
          <a:p>
            <a:pPr algn="l"/>
            <a:r>
              <a:rPr lang="nb-NO" b="0" i="0" dirty="0">
                <a:solidFill>
                  <a:srgbClr val="0A0A0A"/>
                </a:solidFill>
                <a:effectLst/>
                <a:latin typeface="PT Sans"/>
              </a:rPr>
              <a:t>Biologene kan fortelle oss at forelskelsesfølelsen varer bare en viss tid. Et forhold bare basert på sex, vil etter en tid dø. For en varig relasjon må man knytte andre bånd som holder sammen, bygge vennskapskjærligheten. Det krever arbeid med relasjonen for å få den til å fungere.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17</a:t>
            </a:fld>
            <a:endParaRPr lang="nb-NO"/>
          </a:p>
        </p:txBody>
      </p:sp>
    </p:spTree>
    <p:extLst>
      <p:ext uri="{BB962C8B-B14F-4D97-AF65-F5344CB8AC3E}">
        <p14:creationId xmlns:p14="http://schemas.microsoft.com/office/powerpoint/2010/main" val="131031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A0A0A"/>
                </a:solidFill>
                <a:effectLst/>
                <a:latin typeface="PT Sans"/>
              </a:rPr>
              <a:t>Eros-kjærligheten er upålitelig. Den romerske kjærlighetsguden Amor (som er den romerske varianten av Eros) ble ofte avbildet som en liten gutt men vinger, med bue og piler. Hvor hans piler treffer, kan ikke vi styre. Ikke en gang de romerske gudene kunne motstå hans piler.</a:t>
            </a:r>
          </a:p>
          <a:p>
            <a:pPr algn="l"/>
            <a:endParaRPr lang="nb-NO" b="0" i="0" dirty="0">
              <a:solidFill>
                <a:srgbClr val="0A0A0A"/>
              </a:solidFill>
              <a:effectLst/>
              <a:latin typeface="PT Sans"/>
            </a:endParaRPr>
          </a:p>
          <a:p>
            <a:pPr algn="l"/>
            <a:r>
              <a:rPr lang="nb-NO" b="0" i="0" dirty="0">
                <a:solidFill>
                  <a:srgbClr val="0A0A0A"/>
                </a:solidFill>
                <a:effectLst/>
                <a:latin typeface="PT Sans"/>
              </a:rPr>
              <a:t>Den romantiske kjærligheten kan plutselig ta nye veier og uventede veier. Den kan rettes mot nye mennesker, men også mot andre ting. Eros-kjærligheten ser ikke grenser, og kan drives mot stadig nye erobringer i drivet etter tilfredsstillelse.</a:t>
            </a:r>
          </a:p>
          <a:p>
            <a:pPr algn="l"/>
            <a:endParaRPr lang="nb-NO" b="0" i="0" dirty="0">
              <a:solidFill>
                <a:srgbClr val="0A0A0A"/>
              </a:solidFill>
              <a:effectLst/>
              <a:latin typeface="PT Sans"/>
            </a:endParaRPr>
          </a:p>
          <a:p>
            <a:pPr algn="l"/>
            <a:r>
              <a:rPr lang="nb-NO" b="0" i="0" dirty="0">
                <a:solidFill>
                  <a:srgbClr val="0A0A0A"/>
                </a:solidFill>
                <a:effectLst/>
                <a:latin typeface="PT Sans"/>
              </a:rPr>
              <a:t>I pornografien er den romantiske kjærligheten skrumpet inn til samleier og orgasmer, og drives inn i stadig dypere og mørkere tilfredsstillelser: tvang, voldtekt og drap. Ikke noe samfunn kan fungere godt der grenseløs seksualitet råder: et slikt samfunn vil måtte leve med stadige indre konflikter, ustabile </a:t>
            </a:r>
            <a:r>
              <a:rPr lang="nb-NO" b="0" i="0" dirty="0" err="1">
                <a:solidFill>
                  <a:srgbClr val="0A0A0A"/>
                </a:solidFill>
                <a:effectLst/>
                <a:latin typeface="PT Sans"/>
              </a:rPr>
              <a:t>oppvekstvilkår</a:t>
            </a:r>
            <a:r>
              <a:rPr lang="nb-NO" b="0" i="0" dirty="0">
                <a:solidFill>
                  <a:srgbClr val="0A0A0A"/>
                </a:solidFill>
                <a:effectLst/>
                <a:latin typeface="PT Sans"/>
              </a:rPr>
              <a:t> og risikerer undergang.</a:t>
            </a:r>
          </a:p>
          <a:p>
            <a:pPr algn="l"/>
            <a:endParaRPr lang="nb-NO" b="0" i="0" dirty="0">
              <a:solidFill>
                <a:srgbClr val="0A0A0A"/>
              </a:solidFill>
              <a:effectLst/>
              <a:latin typeface="PT Sans"/>
            </a:endParaRPr>
          </a:p>
          <a:p>
            <a:pPr algn="l"/>
            <a:r>
              <a:rPr lang="nb-NO" b="0" i="0" dirty="0">
                <a:solidFill>
                  <a:srgbClr val="0A0A0A"/>
                </a:solidFill>
                <a:effectLst/>
                <a:latin typeface="PT Sans"/>
              </a:rPr>
              <a:t>Eros-kjærligheten kan på sitt beste gi store lykkeopplevelser, skape de sterkeste og dypeste bånd og bygge slekt og familie.</a:t>
            </a:r>
          </a:p>
          <a:p>
            <a:pPr algn="l"/>
            <a:endParaRPr lang="nb-NO" b="0" i="0" dirty="0">
              <a:solidFill>
                <a:srgbClr val="0A0A0A"/>
              </a:solidFill>
              <a:effectLst/>
              <a:latin typeface="PT Sans"/>
            </a:endParaRPr>
          </a:p>
          <a:p>
            <a:pPr algn="l"/>
            <a:r>
              <a:rPr lang="nb-NO" b="0" i="0" dirty="0">
                <a:solidFill>
                  <a:srgbClr val="0A0A0A"/>
                </a:solidFill>
                <a:effectLst/>
                <a:latin typeface="PT Sans"/>
              </a:rPr>
              <a:t>Den har også stort potensiale for skuffelser og smerte. Vi vet at brudd mellom kjærester og ektefeller er noe av den største smerte man kan oppleve. Slike brudd kan også ha store konsekvenser for mennesker rundt, ikke minst om det er barn involvert, men også familie, venner og nettverk blir skadelidende.</a:t>
            </a:r>
          </a:p>
          <a:p>
            <a:pPr algn="l"/>
            <a:r>
              <a:rPr lang="nb-NO" b="0" i="0" dirty="0">
                <a:solidFill>
                  <a:srgbClr val="0A0A0A"/>
                </a:solidFill>
                <a:effectLst/>
                <a:latin typeface="PT Sans"/>
              </a:rPr>
              <a:t>Den romantiske kjærligheten trenger enda mer enn de andre formene for kjærlighet gode rammer, forpliktelse og innsats for å blomstre.</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18</a:t>
            </a:fld>
            <a:endParaRPr lang="nb-NO"/>
          </a:p>
        </p:txBody>
      </p:sp>
    </p:spTree>
    <p:extLst>
      <p:ext uri="{BB962C8B-B14F-4D97-AF65-F5344CB8AC3E}">
        <p14:creationId xmlns:p14="http://schemas.microsoft.com/office/powerpoint/2010/main" val="352008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A0A0A"/>
                </a:solidFill>
                <a:effectLst/>
                <a:latin typeface="PT Sans"/>
              </a:rPr>
              <a:t>Alle disse formene for kjærlighet, familiekjærlighet, vennekjærlighet og romantisk kjærlighet er viktige for oss som mennesker.</a:t>
            </a:r>
          </a:p>
          <a:p>
            <a:pPr algn="l"/>
            <a:br>
              <a:rPr lang="nb-NO" b="0" i="0" dirty="0">
                <a:solidFill>
                  <a:srgbClr val="0A0A0A"/>
                </a:solidFill>
                <a:effectLst/>
                <a:latin typeface="PT Sans"/>
              </a:rPr>
            </a:br>
            <a:r>
              <a:rPr lang="nb-NO" b="0" i="0" dirty="0">
                <a:solidFill>
                  <a:srgbClr val="0A0A0A"/>
                </a:solidFill>
                <a:effectLst/>
                <a:latin typeface="PT Sans"/>
              </a:rPr>
              <a:t>Bibelen ser på dem som Guds gode gaver som knytter oss sammen som familie, som venner og ektefeller, og fyller våre liv med glede.</a:t>
            </a:r>
            <a:br>
              <a:rPr lang="nb-NO" b="0" i="0" dirty="0">
                <a:solidFill>
                  <a:srgbClr val="0A0A0A"/>
                </a:solidFill>
                <a:effectLst/>
                <a:latin typeface="PT Sans"/>
              </a:rPr>
            </a:br>
            <a:endParaRPr lang="nb-NO" b="0" i="0" dirty="0">
              <a:solidFill>
                <a:srgbClr val="0A0A0A"/>
              </a:solidFill>
              <a:effectLst/>
              <a:latin typeface="PT Sans"/>
            </a:endParaRPr>
          </a:p>
          <a:p>
            <a:pPr algn="l"/>
            <a:r>
              <a:rPr lang="nb-NO" b="0" i="0" dirty="0">
                <a:solidFill>
                  <a:srgbClr val="0A0A0A"/>
                </a:solidFill>
                <a:effectLst/>
                <a:latin typeface="PT Sans"/>
              </a:rPr>
              <a:t>Men hvor gode og viktige de er, så har de sine begrensninger: De er typer kjærlighet som ikke kan omfatte alle mennesker. De er avhengige av å bli gjengjeldt, og de kan kjølne og dø ut.</a:t>
            </a:r>
            <a:br>
              <a:rPr lang="nb-NO" b="0" i="0" dirty="0">
                <a:solidFill>
                  <a:srgbClr val="0A0A0A"/>
                </a:solidFill>
                <a:effectLst/>
                <a:latin typeface="PT Sans"/>
              </a:rPr>
            </a:br>
            <a:endParaRPr lang="nb-NO" b="0" i="0" dirty="0">
              <a:solidFill>
                <a:srgbClr val="0A0A0A"/>
              </a:solidFill>
              <a:effectLst/>
              <a:latin typeface="PT Sans"/>
            </a:endParaRPr>
          </a:p>
          <a:p>
            <a:pPr algn="l"/>
            <a:r>
              <a:rPr lang="nb-NO" b="0" i="0" dirty="0">
                <a:solidFill>
                  <a:srgbClr val="0A0A0A"/>
                </a:solidFill>
                <a:effectLst/>
                <a:latin typeface="PT Sans"/>
              </a:rPr>
              <a:t>Men det finnes en type kjærlighet som ikke har de begrensningene:</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19</a:t>
            </a:fld>
            <a:endParaRPr lang="nb-NO"/>
          </a:p>
        </p:txBody>
      </p:sp>
    </p:spTree>
    <p:extLst>
      <p:ext uri="{BB962C8B-B14F-4D97-AF65-F5344CB8AC3E}">
        <p14:creationId xmlns:p14="http://schemas.microsoft.com/office/powerpoint/2010/main" val="376329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Lag en ordsky sammen med elevene om begrepet  «KJÆRLIGHET».</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a:t>
            </a:fld>
            <a:endParaRPr lang="nb-NO"/>
          </a:p>
        </p:txBody>
      </p:sp>
    </p:spTree>
    <p:extLst>
      <p:ext uri="{BB962C8B-B14F-4D97-AF65-F5344CB8AC3E}">
        <p14:creationId xmlns:p14="http://schemas.microsoft.com/office/powerpoint/2010/main" val="1777630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lgn="l"/>
            <a:r>
              <a:rPr lang="nb-NO" b="0" i="0" dirty="0">
                <a:solidFill>
                  <a:srgbClr val="0A0A0A"/>
                </a:solidFill>
                <a:effectLst/>
                <a:latin typeface="PT Sans"/>
              </a:rPr>
              <a:t>Agape er </a:t>
            </a:r>
            <a:r>
              <a:rPr lang="nb-NO" b="1" i="1" dirty="0">
                <a:solidFill>
                  <a:srgbClr val="0A0A0A"/>
                </a:solidFill>
                <a:effectLst/>
                <a:latin typeface="PT Sans"/>
              </a:rPr>
              <a:t>den uselviske kjærligheten.</a:t>
            </a:r>
            <a:r>
              <a:rPr lang="nb-NO" b="0" i="0" dirty="0">
                <a:solidFill>
                  <a:srgbClr val="0A0A0A"/>
                </a:solidFill>
                <a:effectLst/>
                <a:latin typeface="PT Sans"/>
              </a:rPr>
              <a:t>  Alle de andre typene kjærlighet har utgangpunkt i noe man finner i den andre: blodsbåndene (</a:t>
            </a:r>
            <a:r>
              <a:rPr lang="nb-NO" b="0" i="0" dirty="0" err="1">
                <a:solidFill>
                  <a:srgbClr val="0A0A0A"/>
                </a:solidFill>
                <a:effectLst/>
                <a:latin typeface="PT Sans"/>
              </a:rPr>
              <a:t>storge</a:t>
            </a:r>
            <a:r>
              <a:rPr lang="nb-NO" b="0" i="0" dirty="0">
                <a:solidFill>
                  <a:srgbClr val="0A0A0A"/>
                </a:solidFill>
                <a:effectLst/>
                <a:latin typeface="PT Sans"/>
              </a:rPr>
              <a:t>), felles interesser (</a:t>
            </a:r>
            <a:r>
              <a:rPr lang="nb-NO" b="0" i="0" dirty="0" err="1">
                <a:solidFill>
                  <a:srgbClr val="0A0A0A"/>
                </a:solidFill>
                <a:effectLst/>
                <a:latin typeface="PT Sans"/>
              </a:rPr>
              <a:t>filia</a:t>
            </a:r>
            <a:r>
              <a:rPr lang="nb-NO" b="0" i="0" dirty="0">
                <a:solidFill>
                  <a:srgbClr val="0A0A0A"/>
                </a:solidFill>
                <a:effectLst/>
                <a:latin typeface="PT Sans"/>
              </a:rPr>
              <a:t>) og noe tiltrekkende (eros). De krever å bli gjengjeldt, de krever at man gir noe tilbake. Men agape-kjærligheten springer ut av den som elsker og er ikke avhengig av å bli gjengjeldt.</a:t>
            </a:r>
          </a:p>
          <a:p>
            <a:pPr algn="l"/>
            <a:endParaRPr lang="nb-NO" b="0" i="0" dirty="0">
              <a:solidFill>
                <a:srgbClr val="0A0A0A"/>
              </a:solidFill>
              <a:effectLst/>
              <a:latin typeface="PT Sans"/>
            </a:endParaRPr>
          </a:p>
          <a:p>
            <a:pPr algn="l"/>
            <a:r>
              <a:rPr lang="nb-NO" b="0" i="0" dirty="0">
                <a:solidFill>
                  <a:srgbClr val="0A0A0A"/>
                </a:solidFill>
                <a:effectLst/>
                <a:latin typeface="PT Sans"/>
              </a:rPr>
              <a:t>Mens </a:t>
            </a:r>
            <a:r>
              <a:rPr lang="nb-NO" b="0" i="1" dirty="0" err="1">
                <a:solidFill>
                  <a:srgbClr val="0A0A0A"/>
                </a:solidFill>
                <a:effectLst/>
                <a:latin typeface="PT Sans"/>
              </a:rPr>
              <a:t>storge</a:t>
            </a:r>
            <a:r>
              <a:rPr lang="nb-NO" b="0" i="0" dirty="0">
                <a:solidFill>
                  <a:srgbClr val="0A0A0A"/>
                </a:solidFill>
                <a:effectLst/>
                <a:latin typeface="PT Sans"/>
              </a:rPr>
              <a:t>, </a:t>
            </a:r>
            <a:r>
              <a:rPr lang="nb-NO" b="0" i="1" dirty="0" err="1">
                <a:solidFill>
                  <a:srgbClr val="0A0A0A"/>
                </a:solidFill>
                <a:effectLst/>
                <a:latin typeface="PT Sans"/>
              </a:rPr>
              <a:t>filia</a:t>
            </a:r>
            <a:r>
              <a:rPr lang="nb-NO" b="0" i="0" dirty="0">
                <a:solidFill>
                  <a:srgbClr val="0A0A0A"/>
                </a:solidFill>
                <a:effectLst/>
                <a:latin typeface="PT Sans"/>
              </a:rPr>
              <a:t> og </a:t>
            </a:r>
            <a:r>
              <a:rPr lang="nb-NO" b="0" i="1" dirty="0">
                <a:solidFill>
                  <a:srgbClr val="0A0A0A"/>
                </a:solidFill>
                <a:effectLst/>
                <a:latin typeface="PT Sans"/>
              </a:rPr>
              <a:t>eros</a:t>
            </a:r>
            <a:r>
              <a:rPr lang="nb-NO" b="0" i="0" dirty="0">
                <a:solidFill>
                  <a:srgbClr val="0A0A0A"/>
                </a:solidFill>
                <a:effectLst/>
                <a:latin typeface="PT Sans"/>
              </a:rPr>
              <a:t> hører til i følelsene våre, er agape plassert i viljen. De andre tre typene kjærlighet er drives av sterke følelser, og innebærer at man «liker» noen. Men uselviske kjærligheten er ikke avhengig av at man «liker» noen, men springer ut av en vilje til å gjøre det som er til det beste for den andre. Derfor er agapekjærligheten stabil, pålitelig og raus.</a:t>
            </a:r>
          </a:p>
          <a:p>
            <a:pPr algn="l"/>
            <a:endParaRPr lang="nb-NO" b="0" i="0" dirty="0">
              <a:solidFill>
                <a:srgbClr val="0A0A0A"/>
              </a:solidFill>
              <a:effectLst/>
              <a:latin typeface="PT Sans"/>
            </a:endParaRPr>
          </a:p>
          <a:p>
            <a:pPr algn="l"/>
            <a:r>
              <a:rPr lang="nb-NO" b="0" i="0" dirty="0">
                <a:solidFill>
                  <a:srgbClr val="0A0A0A"/>
                </a:solidFill>
                <a:effectLst/>
                <a:latin typeface="PT Sans"/>
              </a:rPr>
              <a:t>«Kjærlighet gjør blind» sier vi. Ja, det gjelder alle de tre første formene for kjærlighet. Men den uselviske kjærligheten åpner våre øyne for mennesker rundt oss, driver oss ut av egoismen og peker på forpliktelsen utover oss selv.</a:t>
            </a:r>
          </a:p>
          <a:p>
            <a:pPr algn="l"/>
            <a:endParaRPr lang="nb-NO" b="0" i="0" dirty="0">
              <a:solidFill>
                <a:srgbClr val="0A0A0A"/>
              </a:solidFill>
              <a:effectLst/>
              <a:latin typeface="PT Sans"/>
            </a:endParaRPr>
          </a:p>
          <a:p>
            <a:pPr algn="l"/>
            <a:r>
              <a:rPr lang="nb-NO" b="0" i="0" dirty="0">
                <a:solidFill>
                  <a:srgbClr val="0A0A0A"/>
                </a:solidFill>
                <a:effectLst/>
                <a:latin typeface="PT Sans"/>
              </a:rPr>
              <a:t>Den uselviske kjærligheten er ikke bare løsrevet fra følelsene, den er ofte en også en kamp mot følelser, slike som frykt, begjær og bitterhet. Den har ressurser for å tilgi, for å holde ut, for å håpe. Den har også ressursene for å sette og respektere grenser. Den motiverer til praktisk innsats for andre mennesker.</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20</a:t>
            </a:fld>
            <a:endParaRPr lang="nb-NO"/>
          </a:p>
        </p:txBody>
      </p:sp>
    </p:spTree>
    <p:extLst>
      <p:ext uri="{BB962C8B-B14F-4D97-AF65-F5344CB8AC3E}">
        <p14:creationId xmlns:p14="http://schemas.microsoft.com/office/powerpoint/2010/main" val="279901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lgn="l"/>
            <a:r>
              <a:rPr lang="nb-NO" b="0" i="0" dirty="0">
                <a:solidFill>
                  <a:srgbClr val="000000"/>
                </a:solidFill>
                <a:effectLst/>
                <a:latin typeface="Museo-slab-500"/>
              </a:rPr>
              <a:t>Hva kan vi lære av dette?</a:t>
            </a:r>
          </a:p>
          <a:p>
            <a:pPr algn="l"/>
            <a:endParaRPr lang="nb-NO" b="0" i="0" dirty="0">
              <a:solidFill>
                <a:srgbClr val="000000"/>
              </a:solidFill>
              <a:effectLst/>
              <a:latin typeface="Museo-slab-500"/>
            </a:endParaRPr>
          </a:p>
          <a:p>
            <a:pPr algn="l"/>
            <a:r>
              <a:rPr lang="nb-NO" b="0" i="0" dirty="0">
                <a:solidFill>
                  <a:srgbClr val="0A0A0A"/>
                </a:solidFill>
                <a:effectLst/>
                <a:latin typeface="PT Sans"/>
              </a:rPr>
              <a:t>Ved å tegne opp disse ulike formene for kjærlighet, forstår vi bedre noe av det forvirrende ved kjærligheten:</a:t>
            </a:r>
          </a:p>
          <a:p>
            <a:pPr algn="l"/>
            <a:endParaRPr lang="nb-NO" b="0" i="0" dirty="0">
              <a:solidFill>
                <a:srgbClr val="0A0A0A"/>
              </a:solidFill>
              <a:effectLst/>
              <a:latin typeface="PT Sans"/>
            </a:endParaRPr>
          </a:p>
          <a:p>
            <a:pPr algn="l">
              <a:buFont typeface="Arial" panose="020B0604020202020204" pitchFamily="34" charset="0"/>
              <a:buChar char="•"/>
            </a:pPr>
            <a:r>
              <a:rPr lang="nb-NO" b="0" i="0" dirty="0">
                <a:solidFill>
                  <a:srgbClr val="0A0A0A"/>
                </a:solidFill>
                <a:effectLst/>
                <a:latin typeface="PT Sans"/>
              </a:rPr>
              <a:t>Vi forstår bedre hvorfor noe som er så viktig og godt, også er så vanskelig.</a:t>
            </a:r>
          </a:p>
          <a:p>
            <a:pPr algn="l">
              <a:buFont typeface="Arial" panose="020B0604020202020204" pitchFamily="34" charset="0"/>
              <a:buChar char="•"/>
            </a:pPr>
            <a:r>
              <a:rPr lang="nb-NO" b="0" i="0" dirty="0">
                <a:solidFill>
                  <a:srgbClr val="0A0A0A"/>
                </a:solidFill>
                <a:effectLst/>
                <a:latin typeface="PT Sans"/>
              </a:rPr>
              <a:t>Vi kan se tydeligere hvordan det å la følelsene styre, vil ødelegge kjærligheten.</a:t>
            </a:r>
          </a:p>
          <a:p>
            <a:pPr algn="l">
              <a:buFont typeface="Arial" panose="020B0604020202020204" pitchFamily="34" charset="0"/>
              <a:buChar char="•"/>
            </a:pPr>
            <a:r>
              <a:rPr lang="nb-NO" b="0" i="0" dirty="0">
                <a:solidFill>
                  <a:srgbClr val="0A0A0A"/>
                </a:solidFill>
                <a:effectLst/>
                <a:latin typeface="PT Sans"/>
              </a:rPr>
              <a:t>Vi kan se tydeligere hvorfor sex trenger trygge rammer.</a:t>
            </a:r>
          </a:p>
          <a:p>
            <a:pPr algn="l">
              <a:buFont typeface="Arial" panose="020B0604020202020204" pitchFamily="34" charset="0"/>
              <a:buChar char="•"/>
            </a:pPr>
            <a:r>
              <a:rPr lang="nb-NO" b="0" i="0" dirty="0">
                <a:solidFill>
                  <a:srgbClr val="0A0A0A"/>
                </a:solidFill>
                <a:effectLst/>
                <a:latin typeface="PT Sans"/>
              </a:rPr>
              <a:t>Vi kan unngå de to grøftene: enten å forgude kjærligheten eller å fordømme den.</a:t>
            </a:r>
          </a:p>
          <a:p>
            <a:pPr algn="l">
              <a:buFont typeface="Arial" panose="020B0604020202020204" pitchFamily="34" charset="0"/>
              <a:buChar char="•"/>
            </a:pPr>
            <a:r>
              <a:rPr lang="nb-NO" b="0" i="0" dirty="0">
                <a:solidFill>
                  <a:srgbClr val="0A0A0A"/>
                </a:solidFill>
                <a:effectLst/>
                <a:latin typeface="PT Sans"/>
              </a:rPr>
              <a:t>Vi kan forstå at når det sies «størst av alt er kjærligheten», så trenger vi å forklare hva slags kjærlighet det er snakk om.</a:t>
            </a:r>
          </a:p>
          <a:p>
            <a:pPr algn="l">
              <a:buFont typeface="Arial" panose="020B0604020202020204" pitchFamily="34" charset="0"/>
              <a:buChar char="•"/>
            </a:pPr>
            <a:r>
              <a:rPr lang="nb-NO" b="0" i="0" dirty="0">
                <a:solidFill>
                  <a:srgbClr val="0A0A0A"/>
                </a:solidFill>
                <a:effectLst/>
                <a:latin typeface="PT Sans"/>
              </a:rPr>
              <a:t>Vi kan bli bevisst at vi trenger andre ressurser, også viljen, for å bevare kjærligheten.</a:t>
            </a:r>
          </a:p>
          <a:p>
            <a:pPr algn="l">
              <a:buFont typeface="Arial" panose="020B0604020202020204" pitchFamily="34" charset="0"/>
              <a:buChar char="•"/>
            </a:pPr>
            <a:r>
              <a:rPr lang="nb-NO" b="0" i="0" dirty="0">
                <a:solidFill>
                  <a:srgbClr val="0A0A0A"/>
                </a:solidFill>
                <a:effectLst/>
                <a:latin typeface="PT Sans"/>
              </a:rPr>
              <a:t>Vi kan se at alle formene for kjærlighet trenger den uselviske agape-kjærligheten:</a:t>
            </a:r>
          </a:p>
          <a:p>
            <a:pPr algn="l">
              <a:buFont typeface="Arial" panose="020B0604020202020204" pitchFamily="34" charset="0"/>
              <a:buChar char="•"/>
            </a:pPr>
            <a:r>
              <a:rPr lang="nb-NO" b="0" i="0" dirty="0">
                <a:solidFill>
                  <a:srgbClr val="0A0A0A"/>
                </a:solidFill>
                <a:effectLst/>
                <a:latin typeface="PT Sans"/>
              </a:rPr>
              <a:t>Foreldrekjærligheten (</a:t>
            </a:r>
            <a:r>
              <a:rPr lang="nb-NO" b="0" i="1" dirty="0" err="1">
                <a:solidFill>
                  <a:srgbClr val="0A0A0A"/>
                </a:solidFill>
                <a:effectLst/>
                <a:latin typeface="PT Sans"/>
              </a:rPr>
              <a:t>storge</a:t>
            </a:r>
            <a:r>
              <a:rPr lang="nb-NO" b="0" i="0" dirty="0">
                <a:solidFill>
                  <a:srgbClr val="0A0A0A"/>
                </a:solidFill>
                <a:effectLst/>
                <a:latin typeface="PT Sans"/>
              </a:rPr>
              <a:t>) trenger agape-kjærligheten for å sette barnas beste fremfor foreldrenes følelser, drømmer og ambisjoner.</a:t>
            </a:r>
          </a:p>
          <a:p>
            <a:pPr algn="l">
              <a:buFont typeface="Arial" panose="020B0604020202020204" pitchFamily="34" charset="0"/>
              <a:buChar char="•"/>
            </a:pPr>
            <a:r>
              <a:rPr lang="nb-NO" b="0" i="0" dirty="0">
                <a:solidFill>
                  <a:srgbClr val="0A0A0A"/>
                </a:solidFill>
                <a:effectLst/>
                <a:latin typeface="PT Sans"/>
              </a:rPr>
              <a:t>Vennekjærligheten (</a:t>
            </a:r>
            <a:r>
              <a:rPr lang="nb-NO" b="0" i="1" dirty="0" err="1">
                <a:solidFill>
                  <a:srgbClr val="0A0A0A"/>
                </a:solidFill>
                <a:effectLst/>
                <a:latin typeface="PT Sans"/>
              </a:rPr>
              <a:t>filia</a:t>
            </a:r>
            <a:r>
              <a:rPr lang="nb-NO" b="0" i="0" dirty="0">
                <a:solidFill>
                  <a:srgbClr val="0A0A0A"/>
                </a:solidFill>
                <a:effectLst/>
                <a:latin typeface="PT Sans"/>
              </a:rPr>
              <a:t>) trenger agape-kjærligheten for å unngå egoisme, for kunne tilgi og være tålmodig.</a:t>
            </a:r>
          </a:p>
          <a:p>
            <a:pPr algn="l">
              <a:buFont typeface="Arial" panose="020B0604020202020204" pitchFamily="34" charset="0"/>
              <a:buChar char="•"/>
            </a:pPr>
            <a:r>
              <a:rPr lang="nb-NO" b="0" i="0" dirty="0">
                <a:solidFill>
                  <a:srgbClr val="0A0A0A"/>
                </a:solidFill>
                <a:effectLst/>
                <a:latin typeface="PT Sans"/>
              </a:rPr>
              <a:t>Den romantiske kjærligheten (</a:t>
            </a:r>
            <a:r>
              <a:rPr lang="nb-NO" b="0" i="1" dirty="0">
                <a:solidFill>
                  <a:srgbClr val="0A0A0A"/>
                </a:solidFill>
                <a:effectLst/>
                <a:latin typeface="PT Sans"/>
              </a:rPr>
              <a:t>eros</a:t>
            </a:r>
            <a:r>
              <a:rPr lang="nb-NO" b="0" i="0" dirty="0">
                <a:solidFill>
                  <a:srgbClr val="0A0A0A"/>
                </a:solidFill>
                <a:effectLst/>
                <a:latin typeface="PT Sans"/>
              </a:rPr>
              <a:t>) trenger agape-kjærlighetens vilje til å leve for den andres beste, være trofast og skape gode rammer.</a:t>
            </a:r>
          </a:p>
          <a:p>
            <a:pPr algn="l"/>
            <a:r>
              <a:rPr lang="nb-NO" b="0" i="0" dirty="0">
                <a:solidFill>
                  <a:srgbClr val="0A0A0A"/>
                </a:solidFill>
                <a:effectLst/>
                <a:latin typeface="PT Sans"/>
              </a:rPr>
              <a:t>Den uselviske agape-kjærligheten er noe vi alle kan strekke oss etter og la oss korrigere av. Dette krever arbeid både med følelser, tanker og vilje.</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21</a:t>
            </a:fld>
            <a:endParaRPr lang="nb-NO"/>
          </a:p>
        </p:txBody>
      </p:sp>
    </p:spTree>
    <p:extLst>
      <p:ext uri="{BB962C8B-B14F-4D97-AF65-F5344CB8AC3E}">
        <p14:creationId xmlns:p14="http://schemas.microsoft.com/office/powerpoint/2010/main" val="299181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22</a:t>
            </a:fld>
            <a:endParaRPr lang="nb-NO"/>
          </a:p>
        </p:txBody>
      </p:sp>
    </p:spTree>
    <p:extLst>
      <p:ext uri="{BB962C8B-B14F-4D97-AF65-F5344CB8AC3E}">
        <p14:creationId xmlns:p14="http://schemas.microsoft.com/office/powerpoint/2010/main" val="359611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Oppgave</a:t>
            </a:r>
          </a:p>
          <a:p>
            <a:r>
              <a:rPr lang="nb-NO" dirty="0"/>
              <a:t>Se på ordskyen dere lagde. Hva slags type kjærlighet ble beskrevet? Lag tabell og sorter ordene etter kategoriene </a:t>
            </a:r>
            <a:r>
              <a:rPr lang="nb-NO" dirty="0" err="1"/>
              <a:t>storge</a:t>
            </a:r>
            <a:r>
              <a:rPr lang="nb-NO" dirty="0"/>
              <a:t>, </a:t>
            </a:r>
            <a:r>
              <a:rPr lang="nb-NO" dirty="0" err="1"/>
              <a:t>filia</a:t>
            </a:r>
            <a:r>
              <a:rPr lang="nb-NO" dirty="0"/>
              <a:t>, eros og agape. </a:t>
            </a:r>
            <a:br>
              <a:rPr lang="nb-NO" dirty="0"/>
            </a:br>
            <a:br>
              <a:rPr lang="nb-NO" dirty="0"/>
            </a:br>
            <a:r>
              <a:rPr lang="nb-NO" dirty="0"/>
              <a:t>Reflekter sammen med elevene: </a:t>
            </a:r>
            <a:r>
              <a:rPr lang="nb-NO" i="1" dirty="0"/>
              <a:t>Hvordan gikk det å kategorisere ordene? Hvilken kategori fikk flest ord? Var det lett/vanskelige å sortere ordene?  Hvilke ord kom i flere kategorier? </a:t>
            </a:r>
            <a:r>
              <a:rPr lang="nb-NO" i="1" dirty="0" err="1"/>
              <a:t>Ect</a:t>
            </a:r>
            <a:endParaRPr lang="nb-NO" dirty="0"/>
          </a:p>
          <a:p>
            <a:endParaRPr lang="nb-NO" dirty="0"/>
          </a:p>
          <a:p>
            <a:r>
              <a:rPr lang="nb-NO" dirty="0"/>
              <a:t>Lag gjerne en ny ordsky i etterkant også. </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23</a:t>
            </a:fld>
            <a:endParaRPr lang="nb-NO"/>
          </a:p>
        </p:txBody>
      </p:sp>
    </p:spTree>
    <p:extLst>
      <p:ext uri="{BB962C8B-B14F-4D97-AF65-F5344CB8AC3E}">
        <p14:creationId xmlns:p14="http://schemas.microsoft.com/office/powerpoint/2010/main" val="2821535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Oppgave</a:t>
            </a:r>
          </a:p>
          <a:p>
            <a:r>
              <a:rPr lang="nb-NO" dirty="0"/>
              <a:t>Se på ordskyen dere lagde. Hva slags type kjærlighet ble beskrevet? Lag tabell og sorter ordene etter kategoriene </a:t>
            </a:r>
            <a:r>
              <a:rPr lang="nb-NO" dirty="0" err="1"/>
              <a:t>storge</a:t>
            </a:r>
            <a:r>
              <a:rPr lang="nb-NO" dirty="0"/>
              <a:t>, </a:t>
            </a:r>
            <a:r>
              <a:rPr lang="nb-NO" dirty="0" err="1"/>
              <a:t>filia</a:t>
            </a:r>
            <a:r>
              <a:rPr lang="nb-NO" dirty="0"/>
              <a:t>, eros og agape. </a:t>
            </a:r>
            <a:br>
              <a:rPr lang="nb-NO" dirty="0"/>
            </a:br>
            <a:br>
              <a:rPr lang="nb-NO" dirty="0"/>
            </a:br>
            <a:r>
              <a:rPr lang="nb-NO" dirty="0"/>
              <a:t>Reflekter sammen med elevene: </a:t>
            </a:r>
            <a:r>
              <a:rPr lang="nb-NO" i="1" dirty="0"/>
              <a:t>Hvordan gikk det å kategorisere ordene? Hvilken kategori fikk flest ord? Var det lett/vanskelige å sortere ordene?  Hvilke ord kom i flere kategorier? Hva nytt har du lært om «kjærlighet»? </a:t>
            </a:r>
            <a:r>
              <a:rPr lang="nb-NO" i="1" dirty="0" err="1"/>
              <a:t>Ect</a:t>
            </a:r>
            <a:endParaRPr lang="nb-NO" dirty="0"/>
          </a:p>
          <a:p>
            <a:endParaRPr lang="nb-NO" dirty="0"/>
          </a:p>
          <a:p>
            <a:r>
              <a:rPr lang="nb-NO" dirty="0"/>
              <a:t>Lag gjerne en ny ordsky i etterkant også. </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24</a:t>
            </a:fld>
            <a:endParaRPr lang="nb-NO"/>
          </a:p>
        </p:txBody>
      </p:sp>
    </p:spTree>
    <p:extLst>
      <p:ext uri="{BB962C8B-B14F-4D97-AF65-F5344CB8AC3E}">
        <p14:creationId xmlns:p14="http://schemas.microsoft.com/office/powerpoint/2010/main" val="1333058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dirty="0">
                <a:solidFill>
                  <a:schemeClr val="bg1"/>
                </a:solidFill>
                <a:effectLst>
                  <a:outerShdw blurRad="38100" dist="38100" dir="2700000" algn="tl">
                    <a:srgbClr val="000000">
                      <a:alpha val="43137"/>
                    </a:srgbClr>
                  </a:outerShdw>
                </a:effectLst>
              </a:rPr>
              <a:t>Agapekjærligheten er en del av Guds vesen</a:t>
            </a:r>
          </a:p>
          <a:p>
            <a:pPr algn="l"/>
            <a:endParaRPr lang="nb-NO" sz="1200" b="1" dirty="0">
              <a:solidFill>
                <a:schemeClr val="bg1"/>
              </a:solidFill>
              <a:effectLst>
                <a:outerShdw blurRad="38100" dist="38100" dir="2700000" algn="tl">
                  <a:srgbClr val="000000">
                    <a:alpha val="43137"/>
                  </a:srgbClr>
                </a:outerShdw>
              </a:effectLst>
            </a:endParaRPr>
          </a:p>
          <a:p>
            <a:pPr algn="l"/>
            <a:r>
              <a:rPr lang="nb-NO" b="0" i="0" dirty="0">
                <a:solidFill>
                  <a:srgbClr val="0A0A0A"/>
                </a:solidFill>
                <a:effectLst/>
                <a:latin typeface="PT Sans"/>
              </a:rPr>
              <a:t>Det er Bibelen som har gitt grunnlaget for å snakke om agape-kjærligheten.</a:t>
            </a:r>
          </a:p>
          <a:p>
            <a:pPr algn="l"/>
            <a:endParaRPr lang="nb-NO" b="0" i="0" dirty="0">
              <a:solidFill>
                <a:srgbClr val="0A0A0A"/>
              </a:solidFill>
              <a:effectLst/>
              <a:latin typeface="PT Sans"/>
            </a:endParaRPr>
          </a:p>
          <a:p>
            <a:r>
              <a:rPr lang="nb-NO" i="1" dirty="0">
                <a:effectLst/>
              </a:rPr>
              <a:t>Ingen har større kjærlighet enn dette at han gir sitt liv for sine venner. </a:t>
            </a:r>
            <a:r>
              <a:rPr lang="nb-NO" dirty="0">
                <a:effectLst/>
              </a:rPr>
              <a:t>Jesus (</a:t>
            </a:r>
            <a:r>
              <a:rPr lang="nb-NO" u="none" strike="noStrike" dirty="0">
                <a:solidFill>
                  <a:srgbClr val="8947CC"/>
                </a:solidFill>
                <a:effectLst/>
                <a:hlinkClick r:id="rId3"/>
              </a:rPr>
              <a:t>Johannes 15,13</a:t>
            </a:r>
            <a:r>
              <a:rPr lang="nb-NO" dirty="0">
                <a:effectLst/>
              </a:rPr>
              <a:t>)</a:t>
            </a:r>
          </a:p>
          <a:p>
            <a:endParaRPr lang="nb-NO" dirty="0">
              <a:effectLst/>
            </a:endParaRPr>
          </a:p>
          <a:p>
            <a:pPr algn="l"/>
            <a:r>
              <a:rPr lang="nb-NO" b="0" i="0" dirty="0">
                <a:solidFill>
                  <a:srgbClr val="0A0A0A"/>
                </a:solidFill>
                <a:effectLst/>
                <a:latin typeface="PT Sans"/>
              </a:rPr>
              <a:t>I Bibelen gir den en dypere mening: Bibelen forteller at agape-kjærligheten er del av Guds vesen. Han er kjærlighet. Ikke en egoistisk kjærlighet som vil eie eller bruke. Men en kjærlighet som ofrer seg selv, som tjener, som ikke krever noe tilbake.</a:t>
            </a:r>
          </a:p>
          <a:p>
            <a:pPr algn="l"/>
            <a:endParaRPr lang="nb-NO" b="0" i="0" dirty="0">
              <a:solidFill>
                <a:srgbClr val="0A0A0A"/>
              </a:solidFill>
              <a:effectLst/>
              <a:latin typeface="PT Sans"/>
            </a:endParaRPr>
          </a:p>
          <a:p>
            <a:pPr algn="l"/>
            <a:r>
              <a:rPr lang="nb-NO" b="0" i="0" dirty="0">
                <a:solidFill>
                  <a:srgbClr val="0A0A0A"/>
                </a:solidFill>
                <a:effectLst/>
                <a:latin typeface="PT Sans"/>
              </a:rPr>
              <a:t>Bibelen sier Gud elsker alle mennesker med en evig agape-kjærlighet: Det kan gi en trygghet for vår verdi.</a:t>
            </a:r>
          </a:p>
          <a:p>
            <a:pPr algn="l"/>
            <a:r>
              <a:rPr lang="nb-NO" b="0" i="0" dirty="0">
                <a:solidFill>
                  <a:srgbClr val="0A0A0A"/>
                </a:solidFill>
                <a:effectLst/>
                <a:latin typeface="PT Sans"/>
              </a:rPr>
              <a:t>I Bibelen ønsker Gud at denne kjærligheten skal leves ut. Han krever at vi skal elske hverandre slik vi elsker oss selv. Det betyr vi skal elske, respektere og ivareta oss selv, men at andre har krav på den samme respekten.</a:t>
            </a:r>
          </a:p>
          <a:p>
            <a:pPr algn="l"/>
            <a:endParaRPr lang="nb-NO" b="0" i="0" dirty="0">
              <a:solidFill>
                <a:srgbClr val="0A0A0A"/>
              </a:solidFill>
              <a:effectLst/>
              <a:latin typeface="PT Sans"/>
            </a:endParaRPr>
          </a:p>
          <a:p>
            <a:pPr algn="l"/>
            <a:r>
              <a:rPr lang="nb-NO" b="0" i="0" dirty="0">
                <a:solidFill>
                  <a:srgbClr val="0A0A0A"/>
                </a:solidFill>
                <a:effectLst/>
                <a:latin typeface="PT Sans"/>
              </a:rPr>
              <a:t>Ja, Jesus sier vi til og med skal elske våre fiender! Det er umulig å like våre fiender. Men her snakkes det ikke om følelser, men om å velge å se andre mennesker som elsket av Gud, som mennesker som fortjener respekt, selv om de ikke respekterer oss. Det betyr en kamp med våre følelser. Men det er slik Gud er: Han elsker sine fiender, de som overser og forakter ham.</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25</a:t>
            </a:fld>
            <a:endParaRPr lang="nb-NO"/>
          </a:p>
        </p:txBody>
      </p:sp>
    </p:spTree>
    <p:extLst>
      <p:ext uri="{BB962C8B-B14F-4D97-AF65-F5344CB8AC3E}">
        <p14:creationId xmlns:p14="http://schemas.microsoft.com/office/powerpoint/2010/main" val="758466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26</a:t>
            </a:fld>
            <a:endParaRPr lang="nb-NO"/>
          </a:p>
        </p:txBody>
      </p:sp>
    </p:spTree>
    <p:extLst>
      <p:ext uri="{BB962C8B-B14F-4D97-AF65-F5344CB8AC3E}">
        <p14:creationId xmlns:p14="http://schemas.microsoft.com/office/powerpoint/2010/main" val="181129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27</a:t>
            </a:fld>
            <a:endParaRPr lang="nb-NO"/>
          </a:p>
        </p:txBody>
      </p:sp>
    </p:spTree>
    <p:extLst>
      <p:ext uri="{BB962C8B-B14F-4D97-AF65-F5344CB8AC3E}">
        <p14:creationId xmlns:p14="http://schemas.microsoft.com/office/powerpoint/2010/main" val="362913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latin typeface="Museo-slab-500"/>
              </a:rPr>
              <a:t>«Love is all </a:t>
            </a:r>
            <a:r>
              <a:rPr lang="nb-NO" b="0" i="0" dirty="0" err="1">
                <a:solidFill>
                  <a:srgbClr val="000000"/>
                </a:solidFill>
                <a:effectLst/>
                <a:latin typeface="Museo-slab-500"/>
              </a:rPr>
              <a:t>you</a:t>
            </a:r>
            <a:r>
              <a:rPr lang="nb-NO" b="0" i="0" dirty="0">
                <a:solidFill>
                  <a:srgbClr val="000000"/>
                </a:solidFill>
                <a:effectLst/>
                <a:latin typeface="Museo-slab-500"/>
              </a:rPr>
              <a:t> </a:t>
            </a:r>
            <a:r>
              <a:rPr lang="nb-NO" b="0" i="0" dirty="0" err="1">
                <a:solidFill>
                  <a:srgbClr val="000000"/>
                </a:solidFill>
                <a:effectLst/>
                <a:latin typeface="Museo-slab-500"/>
              </a:rPr>
              <a:t>need</a:t>
            </a:r>
            <a:r>
              <a:rPr lang="nb-NO" b="0" i="0" dirty="0">
                <a:solidFill>
                  <a:srgbClr val="000000"/>
                </a:solidFill>
                <a:effectLst/>
                <a:latin typeface="Museo-slab-500"/>
              </a:rPr>
              <a:t>!» «Love </a:t>
            </a:r>
            <a:r>
              <a:rPr lang="nb-NO" b="0" i="0" dirty="0" err="1">
                <a:solidFill>
                  <a:srgbClr val="000000"/>
                </a:solidFill>
                <a:effectLst/>
                <a:latin typeface="Museo-slab-500"/>
              </a:rPr>
              <a:t>hurts</a:t>
            </a:r>
            <a:r>
              <a:rPr lang="nb-NO" b="0" i="0" dirty="0">
                <a:solidFill>
                  <a:srgbClr val="000000"/>
                </a:solidFill>
                <a:effectLst/>
                <a:latin typeface="Museo-slab-500"/>
              </a:rPr>
              <a:t>!»</a:t>
            </a:r>
          </a:p>
          <a:p>
            <a:endParaRPr lang="nb-NO" b="0" i="0" dirty="0">
              <a:solidFill>
                <a:srgbClr val="000000"/>
              </a:solidFill>
              <a:effectLst/>
              <a:latin typeface="Museo-slab-500"/>
            </a:endParaRPr>
          </a:p>
          <a:p>
            <a:pPr algn="l"/>
            <a:r>
              <a:rPr lang="nb-NO" b="0" i="0" dirty="0">
                <a:solidFill>
                  <a:srgbClr val="000000"/>
                </a:solidFill>
                <a:effectLst/>
                <a:latin typeface="Museo-slab-500"/>
              </a:rPr>
              <a:t>Disse to slagerne reflekterer noe av motsigelsene i møte med kjærligheten i vår kultur: Den er viktig, vi lengter etter den, og den skaper store sår. «Kjærligheten er som en ild. Om den vil varme deg eller brenne ned huset ditt, kan du aldri vite».</a:t>
            </a:r>
          </a:p>
          <a:p>
            <a:pPr algn="l"/>
            <a:endParaRPr lang="nb-NO" b="0" i="0" dirty="0">
              <a:solidFill>
                <a:srgbClr val="000000"/>
              </a:solidFill>
              <a:effectLst/>
              <a:latin typeface="Museo-slab-500"/>
            </a:endParaRPr>
          </a:p>
          <a:p>
            <a:pPr algn="l"/>
            <a:r>
              <a:rPr lang="nb-NO" b="0" i="0" dirty="0">
                <a:solidFill>
                  <a:srgbClr val="000000"/>
                </a:solidFill>
                <a:effectLst/>
                <a:latin typeface="Museo-slab-500"/>
              </a:rPr>
              <a:t> Hvorfor er kjærligheten så motsigelsesfull? </a:t>
            </a:r>
          </a:p>
          <a:p>
            <a:pPr algn="l"/>
            <a:endParaRPr lang="nb-NO" b="0" i="0" dirty="0">
              <a:solidFill>
                <a:srgbClr val="000000"/>
              </a:solidFill>
              <a:effectLst/>
              <a:latin typeface="Museo-slab-500"/>
            </a:endParaRPr>
          </a:p>
          <a:p>
            <a:pPr algn="l"/>
            <a:r>
              <a:rPr lang="nb-NO" b="0" i="0" dirty="0">
                <a:solidFill>
                  <a:srgbClr val="000000"/>
                </a:solidFill>
                <a:effectLst/>
                <a:latin typeface="Museo-slab-500"/>
              </a:rPr>
              <a:t>Her kan vi finne hjelp fra det gamle greske språket som har fire ulike ord for kjærlighet, og som kan hjelpe oss å forstå kjærligheten bedre.</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3</a:t>
            </a:fld>
            <a:endParaRPr lang="nb-NO"/>
          </a:p>
        </p:txBody>
      </p:sp>
    </p:spTree>
    <p:extLst>
      <p:ext uri="{BB962C8B-B14F-4D97-AF65-F5344CB8AC3E}">
        <p14:creationId xmlns:p14="http://schemas.microsoft.com/office/powerpoint/2010/main" val="386815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4</a:t>
            </a:fld>
            <a:endParaRPr lang="nb-NO"/>
          </a:p>
        </p:txBody>
      </p:sp>
    </p:spTree>
    <p:extLst>
      <p:ext uri="{BB962C8B-B14F-4D97-AF65-F5344CB8AC3E}">
        <p14:creationId xmlns:p14="http://schemas.microsoft.com/office/powerpoint/2010/main" val="198403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 Hvordan fremstilles sex og romantikk i mediene? Hvorfor tror vi ofte at sex og romantikk er eneste svar på vår lengsel etter kjærlighet? </a:t>
            </a:r>
          </a:p>
          <a:p>
            <a:endParaRPr lang="nb-NO" dirty="0"/>
          </a:p>
          <a:p>
            <a:r>
              <a:rPr lang="nb-NO" dirty="0"/>
              <a:t>I filmer og tv-serier er det ofte slik at mennesker møter hverandre, blir forelsket og har sex. Det er så vanlig at vi lett tenker at kjærlighet egentlig handler om forelskelse og sex. Når følelsene forsvinner, slår man opp og ser etter en annen. Hva slags kjærlighet er egentlig dette? Er romantikk og sex det egentlige svaret på den lengselen vi har etter kjærlighet?</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5</a:t>
            </a:fld>
            <a:endParaRPr lang="nb-NO"/>
          </a:p>
        </p:txBody>
      </p:sp>
    </p:spTree>
    <p:extLst>
      <p:ext uri="{BB962C8B-B14F-4D97-AF65-F5344CB8AC3E}">
        <p14:creationId xmlns:p14="http://schemas.microsoft.com/office/powerpoint/2010/main" val="412760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158750" indent="0">
              <a:buNone/>
            </a:pPr>
            <a:r>
              <a:rPr lang="nb-NO" dirty="0"/>
              <a:t>"</a:t>
            </a:r>
            <a:r>
              <a:rPr lang="nb-NO" i="1" dirty="0"/>
              <a:t>Du er bare sammen med meg for å hevne deg på </a:t>
            </a:r>
            <a:r>
              <a:rPr lang="nb-NO" i="1" dirty="0" err="1"/>
              <a:t>exen</a:t>
            </a:r>
            <a:r>
              <a:rPr lang="nb-NO" i="1" dirty="0"/>
              <a:t>. Vanligvis ville jeg ikke brydd meg." </a:t>
            </a:r>
            <a:r>
              <a:rPr lang="nb-NO" dirty="0"/>
              <a:t>Jason </a:t>
            </a:r>
            <a:r>
              <a:rPr lang="nb-NO" dirty="0" err="1"/>
              <a:t>Derulo</a:t>
            </a:r>
            <a:r>
              <a:rPr lang="nb-NO" dirty="0"/>
              <a:t> - Savage Love </a:t>
            </a:r>
            <a:r>
              <a:rPr lang="nb-NO" dirty="0" err="1"/>
              <a:t>ft</a:t>
            </a:r>
            <a:r>
              <a:rPr lang="nb-NO" dirty="0"/>
              <a:t>. </a:t>
            </a:r>
            <a:r>
              <a:rPr lang="nb-NO" dirty="0" err="1"/>
              <a:t>Jawsh</a:t>
            </a:r>
            <a:r>
              <a:rPr lang="nb-NO" dirty="0"/>
              <a:t> 685.</a:t>
            </a:r>
            <a:br>
              <a:rPr lang="nb-NO" dirty="0"/>
            </a:br>
            <a:br>
              <a:rPr lang="nb-NO" dirty="0"/>
            </a:br>
            <a:r>
              <a:rPr lang="nb-NO" dirty="0"/>
              <a:t>Sitatet er hentet fra den mest populære sangen på </a:t>
            </a:r>
            <a:r>
              <a:rPr lang="nb-NO" dirty="0" err="1"/>
              <a:t>Tiktok</a:t>
            </a:r>
            <a:r>
              <a:rPr lang="nb-NO" dirty="0"/>
              <a:t> i 2020.  </a:t>
            </a:r>
            <a:r>
              <a:rPr lang="nb-NO" b="1" dirty="0"/>
              <a:t>Hvilket budskap gir denne sangen om kjærlighet og det å være i et forhold? </a:t>
            </a:r>
          </a:p>
          <a:p>
            <a:pPr marL="158750" indent="0">
              <a:buNone/>
            </a:pPr>
            <a:endParaRPr lang="nb-NO" b="1" dirty="0"/>
          </a:p>
          <a:p>
            <a:pPr marL="158750" indent="0">
              <a:buNone/>
            </a:pPr>
            <a:r>
              <a:rPr lang="nb-NO" dirty="0">
                <a:hlinkClick r:id="rId3"/>
              </a:rPr>
              <a:t>Jason </a:t>
            </a:r>
            <a:r>
              <a:rPr lang="nb-NO" dirty="0" err="1">
                <a:hlinkClick r:id="rId3"/>
              </a:rPr>
              <a:t>Derulo</a:t>
            </a:r>
            <a:r>
              <a:rPr lang="nb-NO" dirty="0">
                <a:hlinkClick r:id="rId3"/>
              </a:rPr>
              <a:t> - Savage Love </a:t>
            </a:r>
            <a:r>
              <a:rPr lang="nb-NO" dirty="0" err="1">
                <a:hlinkClick r:id="rId3"/>
              </a:rPr>
              <a:t>ft</a:t>
            </a:r>
            <a:r>
              <a:rPr lang="nb-NO" dirty="0">
                <a:hlinkClick r:id="rId3"/>
              </a:rPr>
              <a:t>. </a:t>
            </a:r>
            <a:r>
              <a:rPr lang="nb-NO" dirty="0" err="1">
                <a:hlinkClick r:id="rId3"/>
              </a:rPr>
              <a:t>Jawsh</a:t>
            </a:r>
            <a:r>
              <a:rPr lang="nb-NO" dirty="0">
                <a:hlinkClick r:id="rId3"/>
              </a:rPr>
              <a:t> 685 (</a:t>
            </a:r>
            <a:r>
              <a:rPr lang="nb-NO" dirty="0" err="1">
                <a:hlinkClick r:id="rId3"/>
              </a:rPr>
              <a:t>Lyrics</a:t>
            </a:r>
            <a:r>
              <a:rPr lang="nb-NO" dirty="0">
                <a:hlinkClick r:id="rId3"/>
              </a:rPr>
              <a:t>) [</a:t>
            </a:r>
            <a:r>
              <a:rPr lang="nb-NO" dirty="0" err="1">
                <a:hlinkClick r:id="rId3"/>
              </a:rPr>
              <a:t>Laxed</a:t>
            </a:r>
            <a:r>
              <a:rPr lang="nb-NO" dirty="0">
                <a:hlinkClick r:id="rId3"/>
              </a:rPr>
              <a:t> Siren Beat]| BABEL - </a:t>
            </a:r>
            <a:r>
              <a:rPr lang="nb-NO" dirty="0" err="1">
                <a:hlinkClick r:id="rId3"/>
              </a:rPr>
              <a:t>YouTube</a:t>
            </a:r>
            <a:endParaRPr lang="nb-NO" b="1" dirty="0"/>
          </a:p>
        </p:txBody>
      </p:sp>
    </p:spTree>
    <p:extLst>
      <p:ext uri="{BB962C8B-B14F-4D97-AF65-F5344CB8AC3E}">
        <p14:creationId xmlns:p14="http://schemas.microsoft.com/office/powerpoint/2010/main" val="36628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58750" indent="0">
              <a:buNone/>
            </a:pPr>
            <a:r>
              <a:rPr lang="nb-NO" sz="1200" dirty="0"/>
              <a:t>"</a:t>
            </a:r>
            <a:r>
              <a:rPr lang="nb-NO" sz="1200" i="1" dirty="0"/>
              <a:t>Du er bare sammen med meg for å hevne deg på </a:t>
            </a:r>
            <a:r>
              <a:rPr lang="nb-NO" sz="1200" i="1" dirty="0" err="1"/>
              <a:t>exen</a:t>
            </a:r>
            <a:r>
              <a:rPr lang="nb-NO" sz="1200" i="1" dirty="0"/>
              <a:t>. Vanligvis ville jeg ikke brydd meg." </a:t>
            </a:r>
            <a:r>
              <a:rPr lang="nb-NO" sz="1200" dirty="0"/>
              <a:t>Jason </a:t>
            </a:r>
            <a:r>
              <a:rPr lang="nb-NO" sz="1200" dirty="0" err="1"/>
              <a:t>Derulo</a:t>
            </a:r>
            <a:r>
              <a:rPr lang="nb-NO" sz="1200" dirty="0"/>
              <a:t> - Savage Love </a:t>
            </a:r>
            <a:r>
              <a:rPr lang="nb-NO" sz="1200" dirty="0" err="1"/>
              <a:t>ft</a:t>
            </a:r>
            <a:r>
              <a:rPr lang="nb-NO" sz="1200" dirty="0"/>
              <a:t>. </a:t>
            </a:r>
            <a:r>
              <a:rPr lang="nb-NO" sz="1200" dirty="0" err="1"/>
              <a:t>Jawsh</a:t>
            </a:r>
            <a:r>
              <a:rPr lang="nb-NO" sz="1200" dirty="0"/>
              <a:t> 685.</a:t>
            </a:r>
            <a:br>
              <a:rPr lang="nb-NO" sz="1200" dirty="0"/>
            </a:br>
            <a:br>
              <a:rPr lang="nb-NO" sz="1200" dirty="0"/>
            </a:br>
            <a:r>
              <a:rPr lang="nb-NO" sz="1200" dirty="0"/>
              <a:t>Sitatet er hentet fra den mest populære sangen på </a:t>
            </a:r>
            <a:r>
              <a:rPr lang="nb-NO" sz="1200" dirty="0" err="1"/>
              <a:t>Tiktok</a:t>
            </a:r>
            <a:r>
              <a:rPr lang="nb-NO" sz="1200" dirty="0"/>
              <a:t> i 2020.  </a:t>
            </a:r>
            <a:r>
              <a:rPr lang="nb-NO" sz="1200" b="1" dirty="0"/>
              <a:t>Hvilket budskap gir denne sangen om kjærlighet og det å være i et forhold? </a:t>
            </a: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7</a:t>
            </a:fld>
            <a:endParaRPr lang="nb-NO"/>
          </a:p>
        </p:txBody>
      </p:sp>
    </p:spTree>
    <p:extLst>
      <p:ext uri="{BB962C8B-B14F-4D97-AF65-F5344CB8AC3E}">
        <p14:creationId xmlns:p14="http://schemas.microsoft.com/office/powerpoint/2010/main" val="323455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1" dirty="0"/>
              <a:t>-Hva er kjærlighet, egentlig? </a:t>
            </a:r>
          </a:p>
          <a:p>
            <a:endParaRPr lang="nb-NO" b="1" dirty="0"/>
          </a:p>
          <a:p>
            <a:r>
              <a:rPr lang="nb-NO" dirty="0"/>
              <a:t>Ja, det vel opplagt? Vi har alle kjent noe av den følelsen. Men kjærlighet jo også forvirrende: Ikke bare gir den gode følelser, den skaper også dype sår. Kjærlighet kan skape intriger og konflikter, ja kjærlighet har skapt kriger og lagt nasjoner i grus. Kjærlighet er ikke så enkelt som vi ofte tenker.</a:t>
            </a:r>
          </a:p>
          <a:p>
            <a:endParaRPr lang="nb-NO" dirty="0"/>
          </a:p>
          <a:p>
            <a:r>
              <a:rPr lang="nb-NO" dirty="0"/>
              <a:t>Noen tenker regn er enkelt. I noen områder er det viktigste spørsmålet om åkrene får vann, og man har noe å leve av fremover. For oss i Norge er dette med været mer komplisert. ‘</a:t>
            </a:r>
            <a:r>
              <a:rPr lang="nb-NO" i="1" dirty="0"/>
              <a:t>Nedbør’</a:t>
            </a:r>
            <a:r>
              <a:rPr lang="nb-NO" dirty="0"/>
              <a:t> er ikke  én ting.</a:t>
            </a:r>
          </a:p>
          <a:p>
            <a:pPr algn="l"/>
            <a:endParaRPr lang="nb-NO" b="0" i="0" u="none" strike="noStrike" dirty="0">
              <a:solidFill>
                <a:srgbClr val="8947CC"/>
              </a:solidFill>
              <a:effectLst/>
              <a:latin typeface="PT Sans"/>
            </a:endParaRPr>
          </a:p>
          <a:p>
            <a:endParaRPr lang="nb-NO" dirty="0"/>
          </a:p>
        </p:txBody>
      </p:sp>
      <p:sp>
        <p:nvSpPr>
          <p:cNvPr id="4" name="Plassholder for lysbildenummer 3"/>
          <p:cNvSpPr>
            <a:spLocks noGrp="1"/>
          </p:cNvSpPr>
          <p:nvPr>
            <p:ph type="sldNum" sz="quarter" idx="5"/>
          </p:nvPr>
        </p:nvSpPr>
        <p:spPr/>
        <p:txBody>
          <a:bodyPr/>
          <a:lstStyle/>
          <a:p>
            <a:fld id="{14EED396-B4F5-48DD-B319-06DE2174B28E}" type="slidenum">
              <a:rPr lang="nb-NO" smtClean="0"/>
              <a:t>8</a:t>
            </a:fld>
            <a:endParaRPr lang="nb-NO"/>
          </a:p>
        </p:txBody>
      </p:sp>
    </p:spTree>
    <p:extLst>
      <p:ext uri="{BB962C8B-B14F-4D97-AF65-F5344CB8AC3E}">
        <p14:creationId xmlns:p14="http://schemas.microsoft.com/office/powerpoint/2010/main" val="114884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58750" indent="0">
              <a:buNone/>
            </a:pPr>
            <a:r>
              <a:rPr lang="nb-NO" dirty="0"/>
              <a:t>Spør elevene: </a:t>
            </a:r>
            <a:r>
              <a:rPr lang="nb-NO" i="1" dirty="0"/>
              <a:t>Hvilke ulike ord har vi for ‘nedbør’ på norsk? </a:t>
            </a:r>
            <a:r>
              <a:rPr lang="nb-NO" dirty="0"/>
              <a:t>(</a:t>
            </a:r>
            <a:r>
              <a:rPr lang="nb-NO" dirty="0" err="1"/>
              <a:t>Evt</a:t>
            </a:r>
            <a:r>
              <a:rPr lang="nb-NO" dirty="0"/>
              <a:t>: sjekk synonymordboken)</a:t>
            </a:r>
          </a:p>
          <a:p>
            <a:pPr marL="158750" indent="0">
              <a:buNone/>
            </a:pPr>
            <a:r>
              <a:rPr lang="nb-NO" dirty="0"/>
              <a:t>Vi har mange ulike ord for det, blant annet: yr, duskregn, byger, styrtregn, pøsregn, rotbløyte, ruskevær, skybrudd, hagl, sludd, slaps, nysnø, tung snø, skare, snødrev og </a:t>
            </a:r>
            <a:r>
              <a:rPr lang="nb-NO" dirty="0" err="1"/>
              <a:t>puddersnø</a:t>
            </a:r>
            <a:r>
              <a:rPr lang="nb-NO" dirty="0"/>
              <a:t>.</a:t>
            </a:r>
          </a:p>
        </p:txBody>
      </p:sp>
      <p:sp>
        <p:nvSpPr>
          <p:cNvPr id="4" name="Plassholder for lysbildenummer 3"/>
          <p:cNvSpPr>
            <a:spLocks noGrp="1"/>
          </p:cNvSpPr>
          <p:nvPr>
            <p:ph type="sldNum" sz="quarter" idx="5"/>
          </p:nvPr>
        </p:nvSpPr>
        <p:spPr/>
        <p:txBody>
          <a:bodyPr/>
          <a:lstStyle/>
          <a:p>
            <a:fld id="{14EED396-B4F5-48DD-B319-06DE2174B28E}" type="slidenum">
              <a:rPr lang="nb-NO" smtClean="0"/>
              <a:t>9</a:t>
            </a:fld>
            <a:endParaRPr lang="nb-NO"/>
          </a:p>
        </p:txBody>
      </p:sp>
    </p:spTree>
    <p:extLst>
      <p:ext uri="{BB962C8B-B14F-4D97-AF65-F5344CB8AC3E}">
        <p14:creationId xmlns:p14="http://schemas.microsoft.com/office/powerpoint/2010/main" val="409248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b-NO"/>
              <a:t>Klikk for å redigere tittelstil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2/21/2021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821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865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1927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p:cSld name="Title and body 1 1">
    <p:bg>
      <p:bgPr>
        <a:solidFill>
          <a:srgbClr val="E94576"/>
        </a:solidFill>
        <a:effectLst/>
      </p:bgPr>
    </p:bg>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29CBB"/>
              </a:buClr>
              <a:buSzPts val="2800"/>
              <a:buFont typeface="Montserrat"/>
              <a:buNone/>
              <a:defRPr b="1">
                <a:solidFill>
                  <a:srgbClr val="F29CBB"/>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8" name="Google Shape;48;p10"/>
          <p:cNvSpPr txBox="1">
            <a:spLocks noGrp="1"/>
          </p:cNvSpPr>
          <p:nvPr>
            <p:ph type="subTitle" idx="1"/>
          </p:nvPr>
        </p:nvSpPr>
        <p:spPr>
          <a:xfrm>
            <a:off x="415600" y="1458567"/>
            <a:ext cx="11259200" cy="45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800"/>
              <a:buFont typeface="Merriweather"/>
              <a:buNone/>
              <a:defRPr sz="2400">
                <a:solidFill>
                  <a:srgbClr val="FFFFFF"/>
                </a:solidFill>
                <a:latin typeface="Merriweather"/>
                <a:ea typeface="Merriweather"/>
                <a:cs typeface="Merriweather"/>
                <a:sym typeface="Merriweather"/>
              </a:defRPr>
            </a:lvl1pPr>
            <a:lvl2pPr lvl="1" rtl="0">
              <a:lnSpc>
                <a:spcPct val="100000"/>
              </a:lnSpc>
              <a:spcBef>
                <a:spcPts val="0"/>
              </a:spcBef>
              <a:spcAft>
                <a:spcPts val="0"/>
              </a:spcAft>
              <a:buSzPts val="1400"/>
              <a:buFont typeface="Merriweather"/>
              <a:buNone/>
              <a:defRPr>
                <a:latin typeface="Merriweather"/>
                <a:ea typeface="Merriweather"/>
                <a:cs typeface="Merriweather"/>
                <a:sym typeface="Merriweather"/>
              </a:defRPr>
            </a:lvl2pPr>
            <a:lvl3pPr lvl="2" rtl="0">
              <a:lnSpc>
                <a:spcPct val="100000"/>
              </a:lnSpc>
              <a:spcBef>
                <a:spcPts val="0"/>
              </a:spcBef>
              <a:spcAft>
                <a:spcPts val="0"/>
              </a:spcAft>
              <a:buSzPts val="1400"/>
              <a:buFont typeface="Merriweather"/>
              <a:buNone/>
              <a:defRPr>
                <a:latin typeface="Merriweather"/>
                <a:ea typeface="Merriweather"/>
                <a:cs typeface="Merriweather"/>
                <a:sym typeface="Merriweather"/>
              </a:defRPr>
            </a:lvl3pPr>
            <a:lvl4pPr lvl="3" rtl="0">
              <a:lnSpc>
                <a:spcPct val="100000"/>
              </a:lnSpc>
              <a:spcBef>
                <a:spcPts val="0"/>
              </a:spcBef>
              <a:spcAft>
                <a:spcPts val="0"/>
              </a:spcAft>
              <a:buSzPts val="1400"/>
              <a:buFont typeface="Merriweather"/>
              <a:buNone/>
              <a:defRPr>
                <a:latin typeface="Merriweather"/>
                <a:ea typeface="Merriweather"/>
                <a:cs typeface="Merriweather"/>
                <a:sym typeface="Merriweather"/>
              </a:defRPr>
            </a:lvl4pPr>
            <a:lvl5pPr lvl="4" rtl="0">
              <a:lnSpc>
                <a:spcPct val="100000"/>
              </a:lnSpc>
              <a:spcBef>
                <a:spcPts val="0"/>
              </a:spcBef>
              <a:spcAft>
                <a:spcPts val="0"/>
              </a:spcAft>
              <a:buSzPts val="1400"/>
              <a:buFont typeface="Merriweather"/>
              <a:buNone/>
              <a:defRPr>
                <a:latin typeface="Merriweather"/>
                <a:ea typeface="Merriweather"/>
                <a:cs typeface="Merriweather"/>
                <a:sym typeface="Merriweather"/>
              </a:defRPr>
            </a:lvl5pPr>
            <a:lvl6pPr lvl="5" rtl="0">
              <a:lnSpc>
                <a:spcPct val="100000"/>
              </a:lnSpc>
              <a:spcBef>
                <a:spcPts val="0"/>
              </a:spcBef>
              <a:spcAft>
                <a:spcPts val="0"/>
              </a:spcAft>
              <a:buSzPts val="1400"/>
              <a:buFont typeface="Merriweather"/>
              <a:buNone/>
              <a:defRPr>
                <a:latin typeface="Merriweather"/>
                <a:ea typeface="Merriweather"/>
                <a:cs typeface="Merriweather"/>
                <a:sym typeface="Merriweather"/>
              </a:defRPr>
            </a:lvl6pPr>
            <a:lvl7pPr lvl="6" rtl="0">
              <a:lnSpc>
                <a:spcPct val="100000"/>
              </a:lnSpc>
              <a:spcBef>
                <a:spcPts val="0"/>
              </a:spcBef>
              <a:spcAft>
                <a:spcPts val="0"/>
              </a:spcAft>
              <a:buSzPts val="1400"/>
              <a:buFont typeface="Merriweather"/>
              <a:buNone/>
              <a:defRPr>
                <a:latin typeface="Merriweather"/>
                <a:ea typeface="Merriweather"/>
                <a:cs typeface="Merriweather"/>
                <a:sym typeface="Merriweather"/>
              </a:defRPr>
            </a:lvl7pPr>
            <a:lvl8pPr lvl="7" rtl="0">
              <a:lnSpc>
                <a:spcPct val="100000"/>
              </a:lnSpc>
              <a:spcBef>
                <a:spcPts val="0"/>
              </a:spcBef>
              <a:spcAft>
                <a:spcPts val="0"/>
              </a:spcAft>
              <a:buSzPts val="1400"/>
              <a:buFont typeface="Merriweather"/>
              <a:buNone/>
              <a:defRPr>
                <a:latin typeface="Merriweather"/>
                <a:ea typeface="Merriweather"/>
                <a:cs typeface="Merriweather"/>
                <a:sym typeface="Merriweather"/>
              </a:defRPr>
            </a:lvl8pPr>
            <a:lvl9pPr lvl="8" rtl="0">
              <a:lnSpc>
                <a:spcPct val="100000"/>
              </a:lnSpc>
              <a:spcBef>
                <a:spcPts val="0"/>
              </a:spcBef>
              <a:spcAft>
                <a:spcPts val="0"/>
              </a:spcAft>
              <a:buSzPts val="1400"/>
              <a:buFont typeface="Merriweather"/>
              <a:buNone/>
              <a:defRPr>
                <a:latin typeface="Merriweather"/>
                <a:ea typeface="Merriweather"/>
                <a:cs typeface="Merriweather"/>
                <a:sym typeface="Merriweather"/>
              </a:defRPr>
            </a:lvl9pPr>
          </a:lstStyle>
          <a:p>
            <a:endParaRPr/>
          </a:p>
        </p:txBody>
      </p:sp>
    </p:spTree>
    <p:extLst>
      <p:ext uri="{BB962C8B-B14F-4D97-AF65-F5344CB8AC3E}">
        <p14:creationId xmlns:p14="http://schemas.microsoft.com/office/powerpoint/2010/main" val="4249673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rgbClr val="FFFFFF"/>
        </a:solidFill>
        <a:effectLst/>
      </p:bgPr>
    </p:bg>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4" name="Google Shape;44;p9"/>
          <p:cNvSpPr txBox="1">
            <a:spLocks noGrp="1"/>
          </p:cNvSpPr>
          <p:nvPr>
            <p:ph type="subTitle" idx="1"/>
          </p:nvPr>
        </p:nvSpPr>
        <p:spPr>
          <a:xfrm>
            <a:off x="415600" y="1458567"/>
            <a:ext cx="11259200" cy="45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800"/>
              <a:buFont typeface="Merriweather"/>
              <a:buNone/>
              <a:defRPr sz="2400">
                <a:solidFill>
                  <a:srgbClr val="000000"/>
                </a:solidFill>
                <a:latin typeface="Merriweather"/>
                <a:ea typeface="Merriweather"/>
                <a:cs typeface="Merriweather"/>
                <a:sym typeface="Merriweather"/>
              </a:defRPr>
            </a:lvl1pPr>
            <a:lvl2pPr lvl="1" rtl="0">
              <a:lnSpc>
                <a:spcPct val="100000"/>
              </a:lnSpc>
              <a:spcBef>
                <a:spcPts val="0"/>
              </a:spcBef>
              <a:spcAft>
                <a:spcPts val="0"/>
              </a:spcAft>
              <a:buSzPts val="1400"/>
              <a:buFont typeface="Merriweather"/>
              <a:buNone/>
              <a:defRPr>
                <a:latin typeface="Merriweather"/>
                <a:ea typeface="Merriweather"/>
                <a:cs typeface="Merriweather"/>
                <a:sym typeface="Merriweather"/>
              </a:defRPr>
            </a:lvl2pPr>
            <a:lvl3pPr lvl="2" rtl="0">
              <a:lnSpc>
                <a:spcPct val="100000"/>
              </a:lnSpc>
              <a:spcBef>
                <a:spcPts val="0"/>
              </a:spcBef>
              <a:spcAft>
                <a:spcPts val="0"/>
              </a:spcAft>
              <a:buSzPts val="1400"/>
              <a:buFont typeface="Merriweather"/>
              <a:buNone/>
              <a:defRPr>
                <a:latin typeface="Merriweather"/>
                <a:ea typeface="Merriweather"/>
                <a:cs typeface="Merriweather"/>
                <a:sym typeface="Merriweather"/>
              </a:defRPr>
            </a:lvl3pPr>
            <a:lvl4pPr lvl="3" rtl="0">
              <a:lnSpc>
                <a:spcPct val="100000"/>
              </a:lnSpc>
              <a:spcBef>
                <a:spcPts val="0"/>
              </a:spcBef>
              <a:spcAft>
                <a:spcPts val="0"/>
              </a:spcAft>
              <a:buSzPts val="1400"/>
              <a:buFont typeface="Merriweather"/>
              <a:buNone/>
              <a:defRPr>
                <a:latin typeface="Merriweather"/>
                <a:ea typeface="Merriweather"/>
                <a:cs typeface="Merriweather"/>
                <a:sym typeface="Merriweather"/>
              </a:defRPr>
            </a:lvl4pPr>
            <a:lvl5pPr lvl="4" rtl="0">
              <a:lnSpc>
                <a:spcPct val="100000"/>
              </a:lnSpc>
              <a:spcBef>
                <a:spcPts val="0"/>
              </a:spcBef>
              <a:spcAft>
                <a:spcPts val="0"/>
              </a:spcAft>
              <a:buSzPts val="1400"/>
              <a:buFont typeface="Merriweather"/>
              <a:buNone/>
              <a:defRPr>
                <a:latin typeface="Merriweather"/>
                <a:ea typeface="Merriweather"/>
                <a:cs typeface="Merriweather"/>
                <a:sym typeface="Merriweather"/>
              </a:defRPr>
            </a:lvl5pPr>
            <a:lvl6pPr lvl="5" rtl="0">
              <a:lnSpc>
                <a:spcPct val="100000"/>
              </a:lnSpc>
              <a:spcBef>
                <a:spcPts val="0"/>
              </a:spcBef>
              <a:spcAft>
                <a:spcPts val="0"/>
              </a:spcAft>
              <a:buSzPts val="1400"/>
              <a:buFont typeface="Merriweather"/>
              <a:buNone/>
              <a:defRPr>
                <a:latin typeface="Merriweather"/>
                <a:ea typeface="Merriweather"/>
                <a:cs typeface="Merriweather"/>
                <a:sym typeface="Merriweather"/>
              </a:defRPr>
            </a:lvl6pPr>
            <a:lvl7pPr lvl="6" rtl="0">
              <a:lnSpc>
                <a:spcPct val="100000"/>
              </a:lnSpc>
              <a:spcBef>
                <a:spcPts val="0"/>
              </a:spcBef>
              <a:spcAft>
                <a:spcPts val="0"/>
              </a:spcAft>
              <a:buSzPts val="1400"/>
              <a:buFont typeface="Merriweather"/>
              <a:buNone/>
              <a:defRPr>
                <a:latin typeface="Merriweather"/>
                <a:ea typeface="Merriweather"/>
                <a:cs typeface="Merriweather"/>
                <a:sym typeface="Merriweather"/>
              </a:defRPr>
            </a:lvl7pPr>
            <a:lvl8pPr lvl="7" rtl="0">
              <a:lnSpc>
                <a:spcPct val="100000"/>
              </a:lnSpc>
              <a:spcBef>
                <a:spcPts val="0"/>
              </a:spcBef>
              <a:spcAft>
                <a:spcPts val="0"/>
              </a:spcAft>
              <a:buSzPts val="1400"/>
              <a:buFont typeface="Merriweather"/>
              <a:buNone/>
              <a:defRPr>
                <a:latin typeface="Merriweather"/>
                <a:ea typeface="Merriweather"/>
                <a:cs typeface="Merriweather"/>
                <a:sym typeface="Merriweather"/>
              </a:defRPr>
            </a:lvl8pPr>
            <a:lvl9pPr lvl="8" rtl="0">
              <a:lnSpc>
                <a:spcPct val="100000"/>
              </a:lnSpc>
              <a:spcBef>
                <a:spcPts val="0"/>
              </a:spcBef>
              <a:spcAft>
                <a:spcPts val="0"/>
              </a:spcAft>
              <a:buSzPts val="1400"/>
              <a:buFont typeface="Merriweather"/>
              <a:buNone/>
              <a:defRPr>
                <a:latin typeface="Merriweather"/>
                <a:ea typeface="Merriweather"/>
                <a:cs typeface="Merriweather"/>
                <a:sym typeface="Merriweather"/>
              </a:defRPr>
            </a:lvl9pPr>
          </a:lstStyle>
          <a:p>
            <a:endParaRPr/>
          </a:p>
        </p:txBody>
      </p:sp>
    </p:spTree>
    <p:extLst>
      <p:ext uri="{BB962C8B-B14F-4D97-AF65-F5344CB8AC3E}">
        <p14:creationId xmlns:p14="http://schemas.microsoft.com/office/powerpoint/2010/main" val="341074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423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2/21/2021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301962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414470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b-NO"/>
              <a:t>Klikk for å redigere tittelstil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257300" y="2909102"/>
            <a:ext cx="4800600" cy="29963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633864" y="2909102"/>
            <a:ext cx="4800600" cy="29963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526548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2529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1867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b-NO"/>
              <a:t>Klikk for å redigere tittelstil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2/21/2021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834804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b-NO"/>
              <a:t>Klikk for å redigere tittelstil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2/21/2021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297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2/21/2021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90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_dK2tDK9grQ?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LPaICVMoN0U?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 name="Rectangle 96">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A94B2EE-C314-417F-94B5-738BC73F8C83}"/>
              </a:ext>
            </a:extLst>
          </p:cNvPr>
          <p:cNvSpPr>
            <a:spLocks noGrp="1"/>
          </p:cNvSpPr>
          <p:nvPr>
            <p:ph type="ctrTitle"/>
          </p:nvPr>
        </p:nvSpPr>
        <p:spPr>
          <a:xfrm>
            <a:off x="644849" y="954923"/>
            <a:ext cx="5875694" cy="4504620"/>
          </a:xfrm>
        </p:spPr>
        <p:txBody>
          <a:bodyPr>
            <a:normAutofit/>
          </a:bodyPr>
          <a:lstStyle/>
          <a:p>
            <a:r>
              <a:rPr lang="nb-NO" sz="6700" dirty="0"/>
              <a:t>Hva er kjærlighet?</a:t>
            </a:r>
          </a:p>
        </p:txBody>
      </p:sp>
      <p:sp>
        <p:nvSpPr>
          <p:cNvPr id="104" name="Freeform: Shape 98">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 name="Bilde 40">
            <a:extLst>
              <a:ext uri="{FF2B5EF4-FFF2-40B4-BE49-F238E27FC236}">
                <a16:creationId xmlns:a16="http://schemas.microsoft.com/office/drawing/2014/main" id="{D7A1B393-A2E0-4205-B931-A4AF261BE76A}"/>
              </a:ext>
            </a:extLst>
          </p:cNvPr>
          <p:cNvPicPr>
            <a:picLocks noChangeAspect="1"/>
          </p:cNvPicPr>
          <p:nvPr/>
        </p:nvPicPr>
        <p:blipFill rotWithShape="1">
          <a:blip r:embed="rId3"/>
          <a:srcRect l="27580" r="28323"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94986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23">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1D21332B-FE15-41A6-8919-8563A89EA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kstSylinder 16">
            <a:extLst>
              <a:ext uri="{FF2B5EF4-FFF2-40B4-BE49-F238E27FC236}">
                <a16:creationId xmlns:a16="http://schemas.microsoft.com/office/drawing/2014/main" id="{37577D10-9176-4EBD-8D68-0D5A7F7A7F6C}"/>
              </a:ext>
            </a:extLst>
          </p:cNvPr>
          <p:cNvSpPr txBox="1"/>
          <p:nvPr/>
        </p:nvSpPr>
        <p:spPr>
          <a:xfrm>
            <a:off x="1268686" y="428910"/>
            <a:ext cx="10134198" cy="1292422"/>
          </a:xfrm>
          <a:prstGeom prst="rect">
            <a:avLst/>
          </a:prstGeom>
          <a:solidFill>
            <a:schemeClr val="bg2"/>
          </a:solidFill>
        </p:spPr>
        <p:txBody>
          <a:bodyPr vert="horz" lIns="91440" tIns="45720" rIns="91440" bIns="45720" rtlCol="0" anchor="t">
            <a:normAutofit/>
          </a:bodyPr>
          <a:lstStyle/>
          <a:p>
            <a:pPr algn="ctr" defTabSz="914400">
              <a:lnSpc>
                <a:spcPct val="90000"/>
              </a:lnSpc>
              <a:spcBef>
                <a:spcPct val="0"/>
              </a:spcBef>
              <a:spcAft>
                <a:spcPts val="600"/>
              </a:spcAft>
            </a:pPr>
            <a:r>
              <a:rPr lang="en-US" sz="4000" cap="all" spc="800" dirty="0" err="1">
                <a:latin typeface="+mj-lt"/>
                <a:ea typeface="+mj-ea"/>
                <a:cs typeface="+mj-cs"/>
              </a:rPr>
              <a:t>Hvorfor</a:t>
            </a:r>
            <a:r>
              <a:rPr lang="en-US" sz="4000" cap="all" spc="800" dirty="0">
                <a:latin typeface="+mj-lt"/>
                <a:ea typeface="+mj-ea"/>
                <a:cs typeface="+mj-cs"/>
              </a:rPr>
              <a:t> har vi </a:t>
            </a:r>
            <a:r>
              <a:rPr lang="en-US" sz="4000" cap="all" spc="800" dirty="0" err="1">
                <a:latin typeface="+mj-lt"/>
                <a:ea typeface="+mj-ea"/>
                <a:cs typeface="+mj-cs"/>
              </a:rPr>
              <a:t>så</a:t>
            </a:r>
            <a:r>
              <a:rPr lang="en-US" sz="4000" cap="all" spc="800" dirty="0">
                <a:latin typeface="+mj-lt"/>
                <a:ea typeface="+mj-ea"/>
                <a:cs typeface="+mj-cs"/>
              </a:rPr>
              <a:t> mange </a:t>
            </a:r>
            <a:r>
              <a:rPr lang="en-US" sz="4000" cap="all" spc="800" dirty="0" err="1">
                <a:latin typeface="+mj-lt"/>
                <a:ea typeface="+mj-ea"/>
                <a:cs typeface="+mj-cs"/>
              </a:rPr>
              <a:t>ord</a:t>
            </a:r>
            <a:r>
              <a:rPr lang="en-US" sz="4000" cap="all" spc="800" dirty="0">
                <a:latin typeface="+mj-lt"/>
                <a:ea typeface="+mj-ea"/>
                <a:cs typeface="+mj-cs"/>
              </a:rPr>
              <a:t> for </a:t>
            </a:r>
            <a:r>
              <a:rPr lang="en-US" sz="4000" cap="all" spc="800" dirty="0" err="1">
                <a:latin typeface="+mj-lt"/>
                <a:ea typeface="+mj-ea"/>
                <a:cs typeface="+mj-cs"/>
              </a:rPr>
              <a:t>nedbør</a:t>
            </a:r>
            <a:r>
              <a:rPr lang="en-US" sz="4000" cap="all" spc="800" dirty="0">
                <a:latin typeface="+mj-lt"/>
                <a:ea typeface="+mj-ea"/>
                <a:cs typeface="+mj-cs"/>
              </a:rPr>
              <a:t> </a:t>
            </a:r>
            <a:r>
              <a:rPr lang="en-US" sz="4000" cap="all" spc="800" dirty="0" err="1">
                <a:latin typeface="+mj-lt"/>
                <a:ea typeface="+mj-ea"/>
                <a:cs typeface="+mj-cs"/>
              </a:rPr>
              <a:t>på</a:t>
            </a:r>
            <a:r>
              <a:rPr lang="en-US" sz="4000" cap="all" spc="800" dirty="0">
                <a:latin typeface="+mj-lt"/>
                <a:ea typeface="+mj-ea"/>
                <a:cs typeface="+mj-cs"/>
              </a:rPr>
              <a:t> </a:t>
            </a:r>
            <a:r>
              <a:rPr lang="en-US" sz="4000" cap="all" spc="800" dirty="0" err="1">
                <a:latin typeface="+mj-lt"/>
                <a:ea typeface="+mj-ea"/>
                <a:cs typeface="+mj-cs"/>
              </a:rPr>
              <a:t>norsk</a:t>
            </a:r>
            <a:r>
              <a:rPr lang="en-US" sz="4000" cap="all" spc="800" dirty="0">
                <a:latin typeface="+mj-lt"/>
                <a:ea typeface="+mj-ea"/>
                <a:cs typeface="+mj-cs"/>
              </a:rPr>
              <a:t>? </a:t>
            </a:r>
            <a:endParaRPr lang="en-US" sz="4000" b="1" cap="all" spc="800" dirty="0">
              <a:latin typeface="+mj-lt"/>
              <a:ea typeface="+mj-ea"/>
              <a:cs typeface="+mj-cs"/>
            </a:endParaRPr>
          </a:p>
        </p:txBody>
      </p:sp>
      <p:sp>
        <p:nvSpPr>
          <p:cNvPr id="28" name="Freeform 6">
            <a:extLst>
              <a:ext uri="{FF2B5EF4-FFF2-40B4-BE49-F238E27FC236}">
                <a16:creationId xmlns:a16="http://schemas.microsoft.com/office/drawing/2014/main" id="{439F6CA3-780D-4C3A-A889-C705E7E7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5" name="Picture 2" descr="Regn, Nedbør, Tordenvær, Været, Dråper">
            <a:extLst>
              <a:ext uri="{FF2B5EF4-FFF2-40B4-BE49-F238E27FC236}">
                <a16:creationId xmlns:a16="http://schemas.microsoft.com/office/drawing/2014/main" id="{07986871-92DC-4940-8F37-920333E13A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5498" y="1885018"/>
            <a:ext cx="4781004" cy="480929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E6335BA4-3C40-424B-A885-29B1007B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548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84BCB05-086A-487E-98C5-E304FC029417}"/>
              </a:ext>
            </a:extLst>
          </p:cNvPr>
          <p:cNvSpPr>
            <a:spLocks noGrp="1"/>
          </p:cNvSpPr>
          <p:nvPr>
            <p:ph type="title"/>
          </p:nvPr>
        </p:nvSpPr>
        <p:spPr>
          <a:xfrm>
            <a:off x="846525" y="931075"/>
            <a:ext cx="4902200" cy="3428031"/>
          </a:xfrm>
        </p:spPr>
        <p:txBody>
          <a:bodyPr anchor="ctr">
            <a:normAutofit/>
          </a:bodyPr>
          <a:lstStyle/>
          <a:p>
            <a:r>
              <a:rPr lang="nb-NO" sz="4400" b="1" dirty="0">
                <a:solidFill>
                  <a:schemeClr val="bg2"/>
                </a:solidFill>
              </a:rPr>
              <a:t>Fire ulike typer kjærlighet</a:t>
            </a:r>
            <a:br>
              <a:rPr lang="nb-NO" sz="1600" b="1" dirty="0"/>
            </a:br>
            <a:endParaRPr lang="nb-NO" sz="4800" dirty="0"/>
          </a:p>
        </p:txBody>
      </p:sp>
      <p:sp>
        <p:nvSpPr>
          <p:cNvPr id="15" name="Freeform: Shape 14">
            <a:extLst>
              <a:ext uri="{FF2B5EF4-FFF2-40B4-BE49-F238E27FC236}">
                <a16:creationId xmlns:a16="http://schemas.microsoft.com/office/drawing/2014/main" id="{826DFDB9-08FE-4B26-8D4D-91B23D8FB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17" name="Freeform: Shape 16">
            <a:extLst>
              <a:ext uri="{FF2B5EF4-FFF2-40B4-BE49-F238E27FC236}">
                <a16:creationId xmlns:a16="http://schemas.microsoft.com/office/drawing/2014/main" id="{669EB6E3-B389-4409-9000-94D2AF278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8580" y="325510"/>
            <a:ext cx="2192733" cy="219006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873CA32C-93F1-4FE9-A123-24E2F57F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2284" y="419100"/>
            <a:ext cx="2005326" cy="200288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FFBD8C93-38E3-4D74-A212-DA02C0C7E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DCB00779-0822-4229-98D1-F34B6A63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8726" y="2679700"/>
            <a:ext cx="3071638" cy="3067942"/>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A70DCE1A-8B7A-4DBD-BD0B-48D74B51C6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22785" y="561750"/>
            <a:ext cx="1524298" cy="1636493"/>
          </a:xfrm>
          <a:prstGeom prst="rect">
            <a:avLst/>
          </a:prstGeom>
        </p:spPr>
      </p:pic>
      <p:sp>
        <p:nvSpPr>
          <p:cNvPr id="25" name="Freeform: Shape 24">
            <a:extLst>
              <a:ext uri="{FF2B5EF4-FFF2-40B4-BE49-F238E27FC236}">
                <a16:creationId xmlns:a16="http://schemas.microsoft.com/office/drawing/2014/main" id="{2CD9FC7B-396F-44B5-BF35-8E5C14B86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6992" y="0"/>
            <a:ext cx="4255008" cy="3750846"/>
          </a:xfrm>
          <a:custGeom>
            <a:avLst/>
            <a:gdLst>
              <a:gd name="connsiteX0" fmla="*/ 439240 w 4255008"/>
              <a:gd name="connsiteY0" fmla="*/ 0 h 3750846"/>
              <a:gd name="connsiteX1" fmla="*/ 4255008 w 4255008"/>
              <a:gd name="connsiteY1" fmla="*/ 0 h 3750846"/>
              <a:gd name="connsiteX2" fmla="*/ 4255008 w 4255008"/>
              <a:gd name="connsiteY2" fmla="*/ 3063810 h 3750846"/>
              <a:gd name="connsiteX3" fmla="*/ 4223768 w 4255008"/>
              <a:gd name="connsiteY3" fmla="*/ 3077695 h 3750846"/>
              <a:gd name="connsiteX4" fmla="*/ 4179098 w 4255008"/>
              <a:gd name="connsiteY4" fmla="*/ 3093099 h 3750846"/>
              <a:gd name="connsiteX5" fmla="*/ 4134427 w 4255008"/>
              <a:gd name="connsiteY5" fmla="*/ 3106962 h 3750846"/>
              <a:gd name="connsiteX6" fmla="*/ 4086674 w 4255008"/>
              <a:gd name="connsiteY6" fmla="*/ 3119286 h 3750846"/>
              <a:gd name="connsiteX7" fmla="*/ 4040462 w 4255008"/>
              <a:gd name="connsiteY7" fmla="*/ 3131609 h 3750846"/>
              <a:gd name="connsiteX8" fmla="*/ 3994250 w 4255008"/>
              <a:gd name="connsiteY8" fmla="*/ 3145473 h 3750846"/>
              <a:gd name="connsiteX9" fmla="*/ 3949580 w 4255008"/>
              <a:gd name="connsiteY9" fmla="*/ 3160876 h 3750846"/>
              <a:gd name="connsiteX10" fmla="*/ 3907988 w 4255008"/>
              <a:gd name="connsiteY10" fmla="*/ 3179362 h 3750846"/>
              <a:gd name="connsiteX11" fmla="*/ 3869480 w 4255008"/>
              <a:gd name="connsiteY11" fmla="*/ 3200926 h 3750846"/>
              <a:gd name="connsiteX12" fmla="*/ 3835590 w 4255008"/>
              <a:gd name="connsiteY12" fmla="*/ 3228653 h 3750846"/>
              <a:gd name="connsiteX13" fmla="*/ 3800161 w 4255008"/>
              <a:gd name="connsiteY13" fmla="*/ 3259462 h 3750846"/>
              <a:gd name="connsiteX14" fmla="*/ 3769352 w 4255008"/>
              <a:gd name="connsiteY14" fmla="*/ 3294890 h 3750846"/>
              <a:gd name="connsiteX15" fmla="*/ 3740085 w 4255008"/>
              <a:gd name="connsiteY15" fmla="*/ 3331860 h 3750846"/>
              <a:gd name="connsiteX16" fmla="*/ 3710817 w 4255008"/>
              <a:gd name="connsiteY16" fmla="*/ 3370369 h 3750846"/>
              <a:gd name="connsiteX17" fmla="*/ 3681550 w 4255008"/>
              <a:gd name="connsiteY17" fmla="*/ 3408879 h 3750846"/>
              <a:gd name="connsiteX18" fmla="*/ 3652283 w 4255008"/>
              <a:gd name="connsiteY18" fmla="*/ 3445849 h 3750846"/>
              <a:gd name="connsiteX19" fmla="*/ 3619934 w 4255008"/>
              <a:gd name="connsiteY19" fmla="*/ 3481278 h 3750846"/>
              <a:gd name="connsiteX20" fmla="*/ 3587585 w 4255008"/>
              <a:gd name="connsiteY20" fmla="*/ 3512085 h 3750846"/>
              <a:gd name="connsiteX21" fmla="*/ 3550617 w 4255008"/>
              <a:gd name="connsiteY21" fmla="*/ 3538272 h 3750846"/>
              <a:gd name="connsiteX22" fmla="*/ 3512107 w 4255008"/>
              <a:gd name="connsiteY22" fmla="*/ 3558298 h 3750846"/>
              <a:gd name="connsiteX23" fmla="*/ 3465894 w 4255008"/>
              <a:gd name="connsiteY23" fmla="*/ 3572162 h 3750846"/>
              <a:gd name="connsiteX24" fmla="*/ 3418141 w 4255008"/>
              <a:gd name="connsiteY24" fmla="*/ 3578323 h 3750846"/>
              <a:gd name="connsiteX25" fmla="*/ 3368850 w 4255008"/>
              <a:gd name="connsiteY25" fmla="*/ 3579863 h 3750846"/>
              <a:gd name="connsiteX26" fmla="*/ 3316475 w 4255008"/>
              <a:gd name="connsiteY26" fmla="*/ 3575242 h 3750846"/>
              <a:gd name="connsiteX27" fmla="*/ 3264102 w 4255008"/>
              <a:gd name="connsiteY27" fmla="*/ 3569081 h 3750846"/>
              <a:gd name="connsiteX28" fmla="*/ 3211728 w 4255008"/>
              <a:gd name="connsiteY28" fmla="*/ 3561378 h 3750846"/>
              <a:gd name="connsiteX29" fmla="*/ 3159355 w 4255008"/>
              <a:gd name="connsiteY29" fmla="*/ 3555218 h 3750846"/>
              <a:gd name="connsiteX30" fmla="*/ 3106981 w 4255008"/>
              <a:gd name="connsiteY30" fmla="*/ 3552136 h 3750846"/>
              <a:gd name="connsiteX31" fmla="*/ 3056148 w 4255008"/>
              <a:gd name="connsiteY31" fmla="*/ 3552136 h 3750846"/>
              <a:gd name="connsiteX32" fmla="*/ 3008397 w 4255008"/>
              <a:gd name="connsiteY32" fmla="*/ 3558298 h 3750846"/>
              <a:gd name="connsiteX33" fmla="*/ 2959104 w 4255008"/>
              <a:gd name="connsiteY33" fmla="*/ 3570622 h 3750846"/>
              <a:gd name="connsiteX34" fmla="*/ 2914432 w 4255008"/>
              <a:gd name="connsiteY34" fmla="*/ 3589105 h 3750846"/>
              <a:gd name="connsiteX35" fmla="*/ 2868220 w 4255008"/>
              <a:gd name="connsiteY35" fmla="*/ 3613752 h 3750846"/>
              <a:gd name="connsiteX36" fmla="*/ 2822009 w 4255008"/>
              <a:gd name="connsiteY36" fmla="*/ 3638399 h 3750846"/>
              <a:gd name="connsiteX37" fmla="*/ 2775796 w 4255008"/>
              <a:gd name="connsiteY37" fmla="*/ 3666125 h 3750846"/>
              <a:gd name="connsiteX38" fmla="*/ 2731124 w 4255008"/>
              <a:gd name="connsiteY38" fmla="*/ 3692312 h 3750846"/>
              <a:gd name="connsiteX39" fmla="*/ 2683373 w 4255008"/>
              <a:gd name="connsiteY39" fmla="*/ 3715417 h 3750846"/>
              <a:gd name="connsiteX40" fmla="*/ 2637160 w 4255008"/>
              <a:gd name="connsiteY40" fmla="*/ 3733903 h 3750846"/>
              <a:gd name="connsiteX41" fmla="*/ 2589408 w 4255008"/>
              <a:gd name="connsiteY41" fmla="*/ 3746226 h 3750846"/>
              <a:gd name="connsiteX42" fmla="*/ 2540116 w 4255008"/>
              <a:gd name="connsiteY42" fmla="*/ 3750846 h 3750846"/>
              <a:gd name="connsiteX43" fmla="*/ 2490824 w 4255008"/>
              <a:gd name="connsiteY43" fmla="*/ 3746226 h 3750846"/>
              <a:gd name="connsiteX44" fmla="*/ 2443071 w 4255008"/>
              <a:gd name="connsiteY44" fmla="*/ 3733903 h 3750846"/>
              <a:gd name="connsiteX45" fmla="*/ 2396860 w 4255008"/>
              <a:gd name="connsiteY45" fmla="*/ 3715417 h 3750846"/>
              <a:gd name="connsiteX46" fmla="*/ 2349108 w 4255008"/>
              <a:gd name="connsiteY46" fmla="*/ 3692312 h 3750846"/>
              <a:gd name="connsiteX47" fmla="*/ 2304434 w 4255008"/>
              <a:gd name="connsiteY47" fmla="*/ 3666125 h 3750846"/>
              <a:gd name="connsiteX48" fmla="*/ 2258223 w 4255008"/>
              <a:gd name="connsiteY48" fmla="*/ 3638399 h 3750846"/>
              <a:gd name="connsiteX49" fmla="*/ 2212010 w 4255008"/>
              <a:gd name="connsiteY49" fmla="*/ 3613752 h 3750846"/>
              <a:gd name="connsiteX50" fmla="*/ 2165800 w 4255008"/>
              <a:gd name="connsiteY50" fmla="*/ 3589105 h 3750846"/>
              <a:gd name="connsiteX51" fmla="*/ 2119589 w 4255008"/>
              <a:gd name="connsiteY51" fmla="*/ 3570622 h 3750846"/>
              <a:gd name="connsiteX52" fmla="*/ 2071836 w 4255008"/>
              <a:gd name="connsiteY52" fmla="*/ 3558298 h 3750846"/>
              <a:gd name="connsiteX53" fmla="*/ 2024083 w 4255008"/>
              <a:gd name="connsiteY53" fmla="*/ 3552136 h 3750846"/>
              <a:gd name="connsiteX54" fmla="*/ 1973249 w 4255008"/>
              <a:gd name="connsiteY54" fmla="*/ 3552136 h 3750846"/>
              <a:gd name="connsiteX55" fmla="*/ 1920876 w 4255008"/>
              <a:gd name="connsiteY55" fmla="*/ 3555218 h 3750846"/>
              <a:gd name="connsiteX56" fmla="*/ 1868503 w 4255008"/>
              <a:gd name="connsiteY56" fmla="*/ 3561378 h 3750846"/>
              <a:gd name="connsiteX57" fmla="*/ 1816128 w 4255008"/>
              <a:gd name="connsiteY57" fmla="*/ 3569081 h 3750846"/>
              <a:gd name="connsiteX58" fmla="*/ 1763754 w 4255008"/>
              <a:gd name="connsiteY58" fmla="*/ 3575242 h 3750846"/>
              <a:gd name="connsiteX59" fmla="*/ 1711381 w 4255008"/>
              <a:gd name="connsiteY59" fmla="*/ 3579863 h 3750846"/>
              <a:gd name="connsiteX60" fmla="*/ 1662090 w 4255008"/>
              <a:gd name="connsiteY60" fmla="*/ 3578323 h 3750846"/>
              <a:gd name="connsiteX61" fmla="*/ 1614338 w 4255008"/>
              <a:gd name="connsiteY61" fmla="*/ 3572162 h 3750846"/>
              <a:gd name="connsiteX62" fmla="*/ 1568125 w 4255008"/>
              <a:gd name="connsiteY62" fmla="*/ 3558298 h 3750846"/>
              <a:gd name="connsiteX63" fmla="*/ 1529616 w 4255008"/>
              <a:gd name="connsiteY63" fmla="*/ 3538272 h 3750846"/>
              <a:gd name="connsiteX64" fmla="*/ 1492645 w 4255008"/>
              <a:gd name="connsiteY64" fmla="*/ 3512085 h 3750846"/>
              <a:gd name="connsiteX65" fmla="*/ 1460298 w 4255008"/>
              <a:gd name="connsiteY65" fmla="*/ 3481278 h 3750846"/>
              <a:gd name="connsiteX66" fmla="*/ 1427948 w 4255008"/>
              <a:gd name="connsiteY66" fmla="*/ 3445849 h 3750846"/>
              <a:gd name="connsiteX67" fmla="*/ 1398681 w 4255008"/>
              <a:gd name="connsiteY67" fmla="*/ 3408879 h 3750846"/>
              <a:gd name="connsiteX68" fmla="*/ 1369414 w 4255008"/>
              <a:gd name="connsiteY68" fmla="*/ 3370369 h 3750846"/>
              <a:gd name="connsiteX69" fmla="*/ 1340147 w 4255008"/>
              <a:gd name="connsiteY69" fmla="*/ 3331860 h 3750846"/>
              <a:gd name="connsiteX70" fmla="*/ 1310879 w 4255008"/>
              <a:gd name="connsiteY70" fmla="*/ 3294890 h 3750846"/>
              <a:gd name="connsiteX71" fmla="*/ 1280071 w 4255008"/>
              <a:gd name="connsiteY71" fmla="*/ 3259462 h 3750846"/>
              <a:gd name="connsiteX72" fmla="*/ 1244641 w 4255008"/>
              <a:gd name="connsiteY72" fmla="*/ 3228653 h 3750846"/>
              <a:gd name="connsiteX73" fmla="*/ 1210752 w 4255008"/>
              <a:gd name="connsiteY73" fmla="*/ 3200926 h 3750846"/>
              <a:gd name="connsiteX74" fmla="*/ 1172242 w 4255008"/>
              <a:gd name="connsiteY74" fmla="*/ 3179362 h 3750846"/>
              <a:gd name="connsiteX75" fmla="*/ 1130652 w 4255008"/>
              <a:gd name="connsiteY75" fmla="*/ 3160876 h 3750846"/>
              <a:gd name="connsiteX76" fmla="*/ 1085981 w 4255008"/>
              <a:gd name="connsiteY76" fmla="*/ 3145473 h 3750846"/>
              <a:gd name="connsiteX77" fmla="*/ 1039768 w 4255008"/>
              <a:gd name="connsiteY77" fmla="*/ 3131609 h 3750846"/>
              <a:gd name="connsiteX78" fmla="*/ 993558 w 4255008"/>
              <a:gd name="connsiteY78" fmla="*/ 3119286 h 3750846"/>
              <a:gd name="connsiteX79" fmla="*/ 945805 w 4255008"/>
              <a:gd name="connsiteY79" fmla="*/ 3106962 h 3750846"/>
              <a:gd name="connsiteX80" fmla="*/ 901134 w 4255008"/>
              <a:gd name="connsiteY80" fmla="*/ 3093099 h 3750846"/>
              <a:gd name="connsiteX81" fmla="*/ 856461 w 4255008"/>
              <a:gd name="connsiteY81" fmla="*/ 3077695 h 3750846"/>
              <a:gd name="connsiteX82" fmla="*/ 814872 w 4255008"/>
              <a:gd name="connsiteY82" fmla="*/ 3059209 h 3750846"/>
              <a:gd name="connsiteX83" fmla="*/ 777901 w 4255008"/>
              <a:gd name="connsiteY83" fmla="*/ 3036103 h 3750846"/>
              <a:gd name="connsiteX84" fmla="*/ 744012 w 4255008"/>
              <a:gd name="connsiteY84" fmla="*/ 3008376 h 3750846"/>
              <a:gd name="connsiteX85" fmla="*/ 716286 w 4255008"/>
              <a:gd name="connsiteY85" fmla="*/ 2974489 h 3750846"/>
              <a:gd name="connsiteX86" fmla="*/ 693181 w 4255008"/>
              <a:gd name="connsiteY86" fmla="*/ 2937519 h 3750846"/>
              <a:gd name="connsiteX87" fmla="*/ 674695 w 4255008"/>
              <a:gd name="connsiteY87" fmla="*/ 2895927 h 3750846"/>
              <a:gd name="connsiteX88" fmla="*/ 659292 w 4255008"/>
              <a:gd name="connsiteY88" fmla="*/ 2851257 h 3750846"/>
              <a:gd name="connsiteX89" fmla="*/ 645428 w 4255008"/>
              <a:gd name="connsiteY89" fmla="*/ 2806586 h 3750846"/>
              <a:gd name="connsiteX90" fmla="*/ 633104 w 4255008"/>
              <a:gd name="connsiteY90" fmla="*/ 2758833 h 3750846"/>
              <a:gd name="connsiteX91" fmla="*/ 620780 w 4255008"/>
              <a:gd name="connsiteY91" fmla="*/ 2712622 h 3750846"/>
              <a:gd name="connsiteX92" fmla="*/ 606917 w 4255008"/>
              <a:gd name="connsiteY92" fmla="*/ 2666410 h 3750846"/>
              <a:gd name="connsiteX93" fmla="*/ 591513 w 4255008"/>
              <a:gd name="connsiteY93" fmla="*/ 2621737 h 3750846"/>
              <a:gd name="connsiteX94" fmla="*/ 573028 w 4255008"/>
              <a:gd name="connsiteY94" fmla="*/ 2580146 h 3750846"/>
              <a:gd name="connsiteX95" fmla="*/ 551462 w 4255008"/>
              <a:gd name="connsiteY95" fmla="*/ 2541637 h 3750846"/>
              <a:gd name="connsiteX96" fmla="*/ 523737 w 4255008"/>
              <a:gd name="connsiteY96" fmla="*/ 2507748 h 3750846"/>
              <a:gd name="connsiteX97" fmla="*/ 492928 w 4255008"/>
              <a:gd name="connsiteY97" fmla="*/ 2472319 h 3750846"/>
              <a:gd name="connsiteX98" fmla="*/ 457499 w 4255008"/>
              <a:gd name="connsiteY98" fmla="*/ 2441511 h 3750846"/>
              <a:gd name="connsiteX99" fmla="*/ 418988 w 4255008"/>
              <a:gd name="connsiteY99" fmla="*/ 2412245 h 3750846"/>
              <a:gd name="connsiteX100" fmla="*/ 380479 w 4255008"/>
              <a:gd name="connsiteY100" fmla="*/ 2382977 h 3750846"/>
              <a:gd name="connsiteX101" fmla="*/ 341969 w 4255008"/>
              <a:gd name="connsiteY101" fmla="*/ 2353710 h 3750846"/>
              <a:gd name="connsiteX102" fmla="*/ 304999 w 4255008"/>
              <a:gd name="connsiteY102" fmla="*/ 2324441 h 3750846"/>
              <a:gd name="connsiteX103" fmla="*/ 269570 w 4255008"/>
              <a:gd name="connsiteY103" fmla="*/ 2292094 h 3750846"/>
              <a:gd name="connsiteX104" fmla="*/ 238762 w 4255008"/>
              <a:gd name="connsiteY104" fmla="*/ 2259746 h 3750846"/>
              <a:gd name="connsiteX105" fmla="*/ 212576 w 4255008"/>
              <a:gd name="connsiteY105" fmla="*/ 2222776 h 3750846"/>
              <a:gd name="connsiteX106" fmla="*/ 192552 w 4255008"/>
              <a:gd name="connsiteY106" fmla="*/ 2184267 h 3750846"/>
              <a:gd name="connsiteX107" fmla="*/ 178688 w 4255008"/>
              <a:gd name="connsiteY107" fmla="*/ 2138056 h 3750846"/>
              <a:gd name="connsiteX108" fmla="*/ 172526 w 4255008"/>
              <a:gd name="connsiteY108" fmla="*/ 2090303 h 3750846"/>
              <a:gd name="connsiteX109" fmla="*/ 170984 w 4255008"/>
              <a:gd name="connsiteY109" fmla="*/ 2041008 h 3750846"/>
              <a:gd name="connsiteX110" fmla="*/ 175606 w 4255008"/>
              <a:gd name="connsiteY110" fmla="*/ 1988636 h 3750846"/>
              <a:gd name="connsiteX111" fmla="*/ 181768 w 4255008"/>
              <a:gd name="connsiteY111" fmla="*/ 1936263 h 3750846"/>
              <a:gd name="connsiteX112" fmla="*/ 189469 w 4255008"/>
              <a:gd name="connsiteY112" fmla="*/ 1883889 h 3750846"/>
              <a:gd name="connsiteX113" fmla="*/ 195632 w 4255008"/>
              <a:gd name="connsiteY113" fmla="*/ 1831516 h 3750846"/>
              <a:gd name="connsiteX114" fmla="*/ 198713 w 4255008"/>
              <a:gd name="connsiteY114" fmla="*/ 1779143 h 3750846"/>
              <a:gd name="connsiteX115" fmla="*/ 198713 w 4255008"/>
              <a:gd name="connsiteY115" fmla="*/ 1728309 h 3750846"/>
              <a:gd name="connsiteX116" fmla="*/ 192552 w 4255008"/>
              <a:gd name="connsiteY116" fmla="*/ 1680558 h 3750846"/>
              <a:gd name="connsiteX117" fmla="*/ 180228 w 4255008"/>
              <a:gd name="connsiteY117" fmla="*/ 1632805 h 3750846"/>
              <a:gd name="connsiteX118" fmla="*/ 161743 w 4255008"/>
              <a:gd name="connsiteY118" fmla="*/ 1588133 h 3750846"/>
              <a:gd name="connsiteX119" fmla="*/ 138637 w 4255008"/>
              <a:gd name="connsiteY119" fmla="*/ 1541921 h 3750846"/>
              <a:gd name="connsiteX120" fmla="*/ 112449 w 4255008"/>
              <a:gd name="connsiteY120" fmla="*/ 1495711 h 3750846"/>
              <a:gd name="connsiteX121" fmla="*/ 84724 w 4255008"/>
              <a:gd name="connsiteY121" fmla="*/ 1449498 h 3750846"/>
              <a:gd name="connsiteX122" fmla="*/ 58536 w 4255008"/>
              <a:gd name="connsiteY122" fmla="*/ 1404826 h 3750846"/>
              <a:gd name="connsiteX123" fmla="*/ 35429 w 4255008"/>
              <a:gd name="connsiteY123" fmla="*/ 1357075 h 3750846"/>
              <a:gd name="connsiteX124" fmla="*/ 16946 w 4255008"/>
              <a:gd name="connsiteY124" fmla="*/ 1310862 h 3750846"/>
              <a:gd name="connsiteX125" fmla="*/ 4623 w 4255008"/>
              <a:gd name="connsiteY125" fmla="*/ 1263110 h 3750846"/>
              <a:gd name="connsiteX126" fmla="*/ 0 w 4255008"/>
              <a:gd name="connsiteY126" fmla="*/ 1213817 h 3750846"/>
              <a:gd name="connsiteX127" fmla="*/ 4623 w 4255008"/>
              <a:gd name="connsiteY127" fmla="*/ 1164526 h 3750846"/>
              <a:gd name="connsiteX128" fmla="*/ 16946 w 4255008"/>
              <a:gd name="connsiteY128" fmla="*/ 1116774 h 3750846"/>
              <a:gd name="connsiteX129" fmla="*/ 35429 w 4255008"/>
              <a:gd name="connsiteY129" fmla="*/ 1070561 h 3750846"/>
              <a:gd name="connsiteX130" fmla="*/ 58536 w 4255008"/>
              <a:gd name="connsiteY130" fmla="*/ 1022810 h 3750846"/>
              <a:gd name="connsiteX131" fmla="*/ 84724 w 4255008"/>
              <a:gd name="connsiteY131" fmla="*/ 978137 h 3750846"/>
              <a:gd name="connsiteX132" fmla="*/ 112449 w 4255008"/>
              <a:gd name="connsiteY132" fmla="*/ 931927 h 3750846"/>
              <a:gd name="connsiteX133" fmla="*/ 138637 w 4255008"/>
              <a:gd name="connsiteY133" fmla="*/ 885714 h 3750846"/>
              <a:gd name="connsiteX134" fmla="*/ 161743 w 4255008"/>
              <a:gd name="connsiteY134" fmla="*/ 839503 h 3750846"/>
              <a:gd name="connsiteX135" fmla="*/ 180228 w 4255008"/>
              <a:gd name="connsiteY135" fmla="*/ 794830 h 3750846"/>
              <a:gd name="connsiteX136" fmla="*/ 192552 w 4255008"/>
              <a:gd name="connsiteY136" fmla="*/ 747078 h 3750846"/>
              <a:gd name="connsiteX137" fmla="*/ 198713 w 4255008"/>
              <a:gd name="connsiteY137" fmla="*/ 699327 h 3750846"/>
              <a:gd name="connsiteX138" fmla="*/ 198713 w 4255008"/>
              <a:gd name="connsiteY138" fmla="*/ 648494 h 3750846"/>
              <a:gd name="connsiteX139" fmla="*/ 195632 w 4255008"/>
              <a:gd name="connsiteY139" fmla="*/ 596120 h 3750846"/>
              <a:gd name="connsiteX140" fmla="*/ 189469 w 4255008"/>
              <a:gd name="connsiteY140" fmla="*/ 543747 h 3750846"/>
              <a:gd name="connsiteX141" fmla="*/ 181768 w 4255008"/>
              <a:gd name="connsiteY141" fmla="*/ 491372 h 3750846"/>
              <a:gd name="connsiteX142" fmla="*/ 175606 w 4255008"/>
              <a:gd name="connsiteY142" fmla="*/ 438999 h 3750846"/>
              <a:gd name="connsiteX143" fmla="*/ 170984 w 4255008"/>
              <a:gd name="connsiteY143" fmla="*/ 386627 h 3750846"/>
              <a:gd name="connsiteX144" fmla="*/ 172526 w 4255008"/>
              <a:gd name="connsiteY144" fmla="*/ 337334 h 3750846"/>
              <a:gd name="connsiteX145" fmla="*/ 178688 w 4255008"/>
              <a:gd name="connsiteY145" fmla="*/ 289582 h 3750846"/>
              <a:gd name="connsiteX146" fmla="*/ 192552 w 4255008"/>
              <a:gd name="connsiteY146" fmla="*/ 243369 h 3750846"/>
              <a:gd name="connsiteX147" fmla="*/ 212576 w 4255008"/>
              <a:gd name="connsiteY147" fmla="*/ 204861 h 3750846"/>
              <a:gd name="connsiteX148" fmla="*/ 238762 w 4255008"/>
              <a:gd name="connsiteY148" fmla="*/ 167891 h 3750846"/>
              <a:gd name="connsiteX149" fmla="*/ 269570 w 4255008"/>
              <a:gd name="connsiteY149" fmla="*/ 135542 h 3750846"/>
              <a:gd name="connsiteX150" fmla="*/ 304999 w 4255008"/>
              <a:gd name="connsiteY150" fmla="*/ 103195 h 3750846"/>
              <a:gd name="connsiteX151" fmla="*/ 341969 w 4255008"/>
              <a:gd name="connsiteY151" fmla="*/ 73925 h 3750846"/>
              <a:gd name="connsiteX152" fmla="*/ 380479 w 4255008"/>
              <a:gd name="connsiteY152" fmla="*/ 44658 h 3750846"/>
              <a:gd name="connsiteX153" fmla="*/ 418988 w 4255008"/>
              <a:gd name="connsiteY153" fmla="*/ 15391 h 375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255008" h="3750846">
                <a:moveTo>
                  <a:pt x="439240" y="0"/>
                </a:moveTo>
                <a:lnTo>
                  <a:pt x="4255008" y="0"/>
                </a:lnTo>
                <a:lnTo>
                  <a:pt x="4255008" y="3063810"/>
                </a:lnTo>
                <a:lnTo>
                  <a:pt x="4223768" y="3077695"/>
                </a:lnTo>
                <a:lnTo>
                  <a:pt x="4179098" y="3093099"/>
                </a:lnTo>
                <a:lnTo>
                  <a:pt x="4134427" y="3106962"/>
                </a:lnTo>
                <a:lnTo>
                  <a:pt x="4086674" y="3119286"/>
                </a:lnTo>
                <a:lnTo>
                  <a:pt x="4040462" y="3131609"/>
                </a:lnTo>
                <a:lnTo>
                  <a:pt x="3994250" y="3145473"/>
                </a:lnTo>
                <a:lnTo>
                  <a:pt x="3949580" y="3160876"/>
                </a:lnTo>
                <a:lnTo>
                  <a:pt x="3907988" y="3179362"/>
                </a:lnTo>
                <a:lnTo>
                  <a:pt x="3869480" y="3200926"/>
                </a:lnTo>
                <a:lnTo>
                  <a:pt x="3835590" y="3228653"/>
                </a:lnTo>
                <a:lnTo>
                  <a:pt x="3800161" y="3259462"/>
                </a:lnTo>
                <a:lnTo>
                  <a:pt x="3769352" y="3294890"/>
                </a:lnTo>
                <a:lnTo>
                  <a:pt x="3740085" y="3331860"/>
                </a:lnTo>
                <a:lnTo>
                  <a:pt x="3710817" y="3370369"/>
                </a:lnTo>
                <a:lnTo>
                  <a:pt x="3681550" y="3408879"/>
                </a:lnTo>
                <a:lnTo>
                  <a:pt x="3652283" y="3445849"/>
                </a:lnTo>
                <a:lnTo>
                  <a:pt x="3619934" y="3481278"/>
                </a:lnTo>
                <a:lnTo>
                  <a:pt x="3587585" y="3512085"/>
                </a:lnTo>
                <a:lnTo>
                  <a:pt x="3550617" y="3538272"/>
                </a:lnTo>
                <a:lnTo>
                  <a:pt x="3512107" y="3558298"/>
                </a:lnTo>
                <a:lnTo>
                  <a:pt x="3465894" y="3572162"/>
                </a:lnTo>
                <a:lnTo>
                  <a:pt x="3418141" y="3578323"/>
                </a:lnTo>
                <a:lnTo>
                  <a:pt x="3368850" y="3579863"/>
                </a:lnTo>
                <a:lnTo>
                  <a:pt x="3316475" y="3575242"/>
                </a:lnTo>
                <a:lnTo>
                  <a:pt x="3264102" y="3569081"/>
                </a:lnTo>
                <a:lnTo>
                  <a:pt x="3211728" y="3561378"/>
                </a:lnTo>
                <a:lnTo>
                  <a:pt x="3159355" y="3555218"/>
                </a:lnTo>
                <a:lnTo>
                  <a:pt x="3106981" y="3552136"/>
                </a:lnTo>
                <a:lnTo>
                  <a:pt x="3056148" y="3552136"/>
                </a:lnTo>
                <a:lnTo>
                  <a:pt x="3008397" y="3558298"/>
                </a:lnTo>
                <a:lnTo>
                  <a:pt x="2959104" y="3570622"/>
                </a:lnTo>
                <a:lnTo>
                  <a:pt x="2914432" y="3589105"/>
                </a:lnTo>
                <a:lnTo>
                  <a:pt x="2868220" y="3613752"/>
                </a:lnTo>
                <a:lnTo>
                  <a:pt x="2822009" y="3638399"/>
                </a:lnTo>
                <a:lnTo>
                  <a:pt x="2775796" y="3666125"/>
                </a:lnTo>
                <a:lnTo>
                  <a:pt x="2731124" y="3692312"/>
                </a:lnTo>
                <a:lnTo>
                  <a:pt x="2683373" y="3715417"/>
                </a:lnTo>
                <a:lnTo>
                  <a:pt x="2637160" y="3733903"/>
                </a:lnTo>
                <a:lnTo>
                  <a:pt x="2589408" y="3746226"/>
                </a:lnTo>
                <a:lnTo>
                  <a:pt x="2540116" y="3750846"/>
                </a:lnTo>
                <a:lnTo>
                  <a:pt x="2490824" y="3746226"/>
                </a:lnTo>
                <a:lnTo>
                  <a:pt x="2443071" y="3733903"/>
                </a:lnTo>
                <a:lnTo>
                  <a:pt x="2396860" y="3715417"/>
                </a:lnTo>
                <a:lnTo>
                  <a:pt x="2349108" y="3692312"/>
                </a:lnTo>
                <a:lnTo>
                  <a:pt x="2304434" y="3666125"/>
                </a:lnTo>
                <a:lnTo>
                  <a:pt x="2258223" y="3638399"/>
                </a:lnTo>
                <a:lnTo>
                  <a:pt x="2212010" y="3613752"/>
                </a:lnTo>
                <a:lnTo>
                  <a:pt x="2165800" y="3589105"/>
                </a:lnTo>
                <a:lnTo>
                  <a:pt x="2119589" y="3570622"/>
                </a:lnTo>
                <a:lnTo>
                  <a:pt x="2071836" y="3558298"/>
                </a:lnTo>
                <a:lnTo>
                  <a:pt x="2024083" y="3552136"/>
                </a:lnTo>
                <a:lnTo>
                  <a:pt x="1973249" y="3552136"/>
                </a:lnTo>
                <a:lnTo>
                  <a:pt x="1920876" y="3555218"/>
                </a:lnTo>
                <a:lnTo>
                  <a:pt x="1868503" y="3561378"/>
                </a:lnTo>
                <a:lnTo>
                  <a:pt x="1816128" y="3569081"/>
                </a:lnTo>
                <a:lnTo>
                  <a:pt x="1763754" y="3575242"/>
                </a:lnTo>
                <a:lnTo>
                  <a:pt x="1711381" y="3579863"/>
                </a:lnTo>
                <a:lnTo>
                  <a:pt x="1662090" y="3578323"/>
                </a:lnTo>
                <a:lnTo>
                  <a:pt x="1614338" y="3572162"/>
                </a:lnTo>
                <a:lnTo>
                  <a:pt x="1568125" y="3558298"/>
                </a:lnTo>
                <a:lnTo>
                  <a:pt x="1529616" y="3538272"/>
                </a:lnTo>
                <a:lnTo>
                  <a:pt x="1492645" y="3512085"/>
                </a:lnTo>
                <a:lnTo>
                  <a:pt x="1460298" y="3481278"/>
                </a:lnTo>
                <a:lnTo>
                  <a:pt x="1427948" y="3445849"/>
                </a:lnTo>
                <a:lnTo>
                  <a:pt x="1398681" y="3408879"/>
                </a:lnTo>
                <a:lnTo>
                  <a:pt x="1369414" y="3370369"/>
                </a:lnTo>
                <a:lnTo>
                  <a:pt x="1340147" y="3331860"/>
                </a:lnTo>
                <a:lnTo>
                  <a:pt x="1310879" y="3294890"/>
                </a:lnTo>
                <a:lnTo>
                  <a:pt x="1280071" y="3259462"/>
                </a:lnTo>
                <a:lnTo>
                  <a:pt x="1244641" y="3228653"/>
                </a:lnTo>
                <a:lnTo>
                  <a:pt x="1210752" y="3200926"/>
                </a:lnTo>
                <a:lnTo>
                  <a:pt x="1172242" y="3179362"/>
                </a:lnTo>
                <a:lnTo>
                  <a:pt x="1130652" y="3160876"/>
                </a:lnTo>
                <a:lnTo>
                  <a:pt x="1085981" y="3145473"/>
                </a:lnTo>
                <a:lnTo>
                  <a:pt x="1039768" y="3131609"/>
                </a:lnTo>
                <a:lnTo>
                  <a:pt x="993558" y="3119286"/>
                </a:lnTo>
                <a:lnTo>
                  <a:pt x="945805" y="3106962"/>
                </a:lnTo>
                <a:lnTo>
                  <a:pt x="901134" y="3093099"/>
                </a:lnTo>
                <a:lnTo>
                  <a:pt x="856461" y="3077695"/>
                </a:lnTo>
                <a:lnTo>
                  <a:pt x="814872" y="3059209"/>
                </a:lnTo>
                <a:lnTo>
                  <a:pt x="777901" y="3036103"/>
                </a:lnTo>
                <a:lnTo>
                  <a:pt x="744012" y="3008376"/>
                </a:lnTo>
                <a:lnTo>
                  <a:pt x="716286" y="2974489"/>
                </a:lnTo>
                <a:lnTo>
                  <a:pt x="693181" y="2937519"/>
                </a:lnTo>
                <a:lnTo>
                  <a:pt x="674695" y="2895927"/>
                </a:lnTo>
                <a:lnTo>
                  <a:pt x="659292" y="2851257"/>
                </a:lnTo>
                <a:lnTo>
                  <a:pt x="645428" y="2806586"/>
                </a:lnTo>
                <a:lnTo>
                  <a:pt x="633104" y="2758833"/>
                </a:lnTo>
                <a:lnTo>
                  <a:pt x="620780" y="2712622"/>
                </a:lnTo>
                <a:lnTo>
                  <a:pt x="606917" y="2666410"/>
                </a:lnTo>
                <a:lnTo>
                  <a:pt x="591513" y="2621737"/>
                </a:lnTo>
                <a:lnTo>
                  <a:pt x="573028" y="2580146"/>
                </a:lnTo>
                <a:lnTo>
                  <a:pt x="551462" y="2541637"/>
                </a:lnTo>
                <a:lnTo>
                  <a:pt x="523737" y="2507748"/>
                </a:lnTo>
                <a:lnTo>
                  <a:pt x="492928" y="2472319"/>
                </a:lnTo>
                <a:lnTo>
                  <a:pt x="457499" y="2441511"/>
                </a:lnTo>
                <a:lnTo>
                  <a:pt x="418988" y="2412245"/>
                </a:lnTo>
                <a:lnTo>
                  <a:pt x="380479" y="2382977"/>
                </a:lnTo>
                <a:lnTo>
                  <a:pt x="341969" y="2353710"/>
                </a:lnTo>
                <a:lnTo>
                  <a:pt x="304999" y="2324441"/>
                </a:lnTo>
                <a:lnTo>
                  <a:pt x="269570" y="2292094"/>
                </a:lnTo>
                <a:lnTo>
                  <a:pt x="238762" y="2259746"/>
                </a:lnTo>
                <a:lnTo>
                  <a:pt x="212576" y="2222776"/>
                </a:lnTo>
                <a:lnTo>
                  <a:pt x="192552" y="2184267"/>
                </a:lnTo>
                <a:lnTo>
                  <a:pt x="178688" y="2138056"/>
                </a:lnTo>
                <a:lnTo>
                  <a:pt x="172526" y="2090303"/>
                </a:lnTo>
                <a:lnTo>
                  <a:pt x="170984" y="2041008"/>
                </a:lnTo>
                <a:lnTo>
                  <a:pt x="175606" y="1988636"/>
                </a:lnTo>
                <a:lnTo>
                  <a:pt x="181768" y="1936263"/>
                </a:lnTo>
                <a:lnTo>
                  <a:pt x="189469" y="1883889"/>
                </a:lnTo>
                <a:lnTo>
                  <a:pt x="195632" y="1831516"/>
                </a:lnTo>
                <a:lnTo>
                  <a:pt x="198713" y="1779143"/>
                </a:lnTo>
                <a:lnTo>
                  <a:pt x="198713" y="1728309"/>
                </a:lnTo>
                <a:lnTo>
                  <a:pt x="192552" y="1680558"/>
                </a:lnTo>
                <a:lnTo>
                  <a:pt x="180228" y="1632805"/>
                </a:lnTo>
                <a:lnTo>
                  <a:pt x="161743" y="1588133"/>
                </a:lnTo>
                <a:lnTo>
                  <a:pt x="138637" y="1541921"/>
                </a:lnTo>
                <a:lnTo>
                  <a:pt x="112449" y="1495711"/>
                </a:lnTo>
                <a:lnTo>
                  <a:pt x="84724" y="1449498"/>
                </a:lnTo>
                <a:lnTo>
                  <a:pt x="58536" y="1404826"/>
                </a:lnTo>
                <a:lnTo>
                  <a:pt x="35429" y="1357075"/>
                </a:lnTo>
                <a:lnTo>
                  <a:pt x="16946" y="1310862"/>
                </a:lnTo>
                <a:lnTo>
                  <a:pt x="4623" y="1263110"/>
                </a:lnTo>
                <a:lnTo>
                  <a:pt x="0" y="1213817"/>
                </a:lnTo>
                <a:lnTo>
                  <a:pt x="4623" y="1164526"/>
                </a:lnTo>
                <a:lnTo>
                  <a:pt x="16946" y="1116774"/>
                </a:lnTo>
                <a:lnTo>
                  <a:pt x="35429" y="1070561"/>
                </a:lnTo>
                <a:lnTo>
                  <a:pt x="58536" y="1022810"/>
                </a:lnTo>
                <a:lnTo>
                  <a:pt x="84724" y="978137"/>
                </a:lnTo>
                <a:lnTo>
                  <a:pt x="112449" y="931927"/>
                </a:lnTo>
                <a:lnTo>
                  <a:pt x="138637" y="885714"/>
                </a:lnTo>
                <a:lnTo>
                  <a:pt x="161743" y="839503"/>
                </a:lnTo>
                <a:lnTo>
                  <a:pt x="180228" y="794830"/>
                </a:lnTo>
                <a:lnTo>
                  <a:pt x="192552" y="747078"/>
                </a:lnTo>
                <a:lnTo>
                  <a:pt x="198713" y="699327"/>
                </a:lnTo>
                <a:lnTo>
                  <a:pt x="198713" y="648494"/>
                </a:lnTo>
                <a:lnTo>
                  <a:pt x="195632" y="596120"/>
                </a:lnTo>
                <a:lnTo>
                  <a:pt x="189469" y="543747"/>
                </a:lnTo>
                <a:lnTo>
                  <a:pt x="181768" y="491372"/>
                </a:lnTo>
                <a:lnTo>
                  <a:pt x="175606" y="438999"/>
                </a:lnTo>
                <a:lnTo>
                  <a:pt x="170984" y="386627"/>
                </a:lnTo>
                <a:lnTo>
                  <a:pt x="172526" y="337334"/>
                </a:lnTo>
                <a:lnTo>
                  <a:pt x="178688" y="289582"/>
                </a:lnTo>
                <a:lnTo>
                  <a:pt x="192552" y="243369"/>
                </a:lnTo>
                <a:lnTo>
                  <a:pt x="212576" y="204861"/>
                </a:lnTo>
                <a:lnTo>
                  <a:pt x="238762" y="167891"/>
                </a:lnTo>
                <a:lnTo>
                  <a:pt x="269570" y="135542"/>
                </a:lnTo>
                <a:lnTo>
                  <a:pt x="304999" y="103195"/>
                </a:lnTo>
                <a:lnTo>
                  <a:pt x="341969" y="73925"/>
                </a:lnTo>
                <a:lnTo>
                  <a:pt x="380479" y="44658"/>
                </a:lnTo>
                <a:lnTo>
                  <a:pt x="418988" y="1539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5FAA0D41-326B-4806-BC2B-BA2783E5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5618" y="0"/>
            <a:ext cx="4166383" cy="3662328"/>
          </a:xfrm>
          <a:custGeom>
            <a:avLst/>
            <a:gdLst>
              <a:gd name="connsiteX0" fmla="*/ 474841 w 4166383"/>
              <a:gd name="connsiteY0" fmla="*/ 0 h 3662328"/>
              <a:gd name="connsiteX1" fmla="*/ 4166383 w 4166383"/>
              <a:gd name="connsiteY1" fmla="*/ 0 h 3662328"/>
              <a:gd name="connsiteX2" fmla="*/ 4166383 w 4166383"/>
              <a:gd name="connsiteY2" fmla="*/ 2960939 h 3662328"/>
              <a:gd name="connsiteX3" fmla="*/ 4152224 w 4166383"/>
              <a:gd name="connsiteY3" fmla="*/ 2972523 h 3662328"/>
              <a:gd name="connsiteX4" fmla="*/ 4116543 w 4166383"/>
              <a:gd name="connsiteY4" fmla="*/ 2994823 h 3662328"/>
              <a:gd name="connsiteX5" fmla="*/ 4076403 w 4166383"/>
              <a:gd name="connsiteY5" fmla="*/ 3012663 h 3662328"/>
              <a:gd name="connsiteX6" fmla="*/ 4033291 w 4166383"/>
              <a:gd name="connsiteY6" fmla="*/ 3027530 h 3662328"/>
              <a:gd name="connsiteX7" fmla="*/ 3990179 w 4166383"/>
              <a:gd name="connsiteY7" fmla="*/ 3040909 h 3662328"/>
              <a:gd name="connsiteX8" fmla="*/ 3944092 w 4166383"/>
              <a:gd name="connsiteY8" fmla="*/ 3052803 h 3662328"/>
              <a:gd name="connsiteX9" fmla="*/ 3899491 w 4166383"/>
              <a:gd name="connsiteY9" fmla="*/ 3064697 h 3662328"/>
              <a:gd name="connsiteX10" fmla="*/ 3854893 w 4166383"/>
              <a:gd name="connsiteY10" fmla="*/ 3078077 h 3662328"/>
              <a:gd name="connsiteX11" fmla="*/ 3811781 w 4166383"/>
              <a:gd name="connsiteY11" fmla="*/ 3092943 h 3662328"/>
              <a:gd name="connsiteX12" fmla="*/ 3771641 w 4166383"/>
              <a:gd name="connsiteY12" fmla="*/ 3110783 h 3662328"/>
              <a:gd name="connsiteX13" fmla="*/ 3734475 w 4166383"/>
              <a:gd name="connsiteY13" fmla="*/ 3131595 h 3662328"/>
              <a:gd name="connsiteX14" fmla="*/ 3701768 w 4166383"/>
              <a:gd name="connsiteY14" fmla="*/ 3158355 h 3662328"/>
              <a:gd name="connsiteX15" fmla="*/ 3667575 w 4166383"/>
              <a:gd name="connsiteY15" fmla="*/ 3188088 h 3662328"/>
              <a:gd name="connsiteX16" fmla="*/ 3637841 w 4166383"/>
              <a:gd name="connsiteY16" fmla="*/ 3222281 h 3662328"/>
              <a:gd name="connsiteX17" fmla="*/ 3609595 w 4166383"/>
              <a:gd name="connsiteY17" fmla="*/ 3257961 h 3662328"/>
              <a:gd name="connsiteX18" fmla="*/ 3581349 w 4166383"/>
              <a:gd name="connsiteY18" fmla="*/ 3295126 h 3662328"/>
              <a:gd name="connsiteX19" fmla="*/ 3553102 w 4166383"/>
              <a:gd name="connsiteY19" fmla="*/ 3332293 h 3662328"/>
              <a:gd name="connsiteX20" fmla="*/ 3524856 w 4166383"/>
              <a:gd name="connsiteY20" fmla="*/ 3367972 h 3662328"/>
              <a:gd name="connsiteX21" fmla="*/ 3493636 w 4166383"/>
              <a:gd name="connsiteY21" fmla="*/ 3402165 h 3662328"/>
              <a:gd name="connsiteX22" fmla="*/ 3462416 w 4166383"/>
              <a:gd name="connsiteY22" fmla="*/ 3431897 h 3662328"/>
              <a:gd name="connsiteX23" fmla="*/ 3426738 w 4166383"/>
              <a:gd name="connsiteY23" fmla="*/ 3457171 h 3662328"/>
              <a:gd name="connsiteX24" fmla="*/ 3389571 w 4166383"/>
              <a:gd name="connsiteY24" fmla="*/ 3476498 h 3662328"/>
              <a:gd name="connsiteX25" fmla="*/ 3344970 w 4166383"/>
              <a:gd name="connsiteY25" fmla="*/ 3489878 h 3662328"/>
              <a:gd name="connsiteX26" fmla="*/ 3298883 w 4166383"/>
              <a:gd name="connsiteY26" fmla="*/ 3495825 h 3662328"/>
              <a:gd name="connsiteX27" fmla="*/ 3251312 w 4166383"/>
              <a:gd name="connsiteY27" fmla="*/ 3497311 h 3662328"/>
              <a:gd name="connsiteX28" fmla="*/ 3200765 w 4166383"/>
              <a:gd name="connsiteY28" fmla="*/ 3492850 h 3662328"/>
              <a:gd name="connsiteX29" fmla="*/ 3150219 w 4166383"/>
              <a:gd name="connsiteY29" fmla="*/ 3486905 h 3662328"/>
              <a:gd name="connsiteX30" fmla="*/ 3099672 w 4166383"/>
              <a:gd name="connsiteY30" fmla="*/ 3479470 h 3662328"/>
              <a:gd name="connsiteX31" fmla="*/ 3049127 w 4166383"/>
              <a:gd name="connsiteY31" fmla="*/ 3473525 h 3662328"/>
              <a:gd name="connsiteX32" fmla="*/ 2998579 w 4166383"/>
              <a:gd name="connsiteY32" fmla="*/ 3470551 h 3662328"/>
              <a:gd name="connsiteX33" fmla="*/ 2949520 w 4166383"/>
              <a:gd name="connsiteY33" fmla="*/ 3470551 h 3662328"/>
              <a:gd name="connsiteX34" fmla="*/ 2903435 w 4166383"/>
              <a:gd name="connsiteY34" fmla="*/ 3476498 h 3662328"/>
              <a:gd name="connsiteX35" fmla="*/ 2855862 w 4166383"/>
              <a:gd name="connsiteY35" fmla="*/ 3488392 h 3662328"/>
              <a:gd name="connsiteX36" fmla="*/ 2812749 w 4166383"/>
              <a:gd name="connsiteY36" fmla="*/ 3506230 h 3662328"/>
              <a:gd name="connsiteX37" fmla="*/ 2768149 w 4166383"/>
              <a:gd name="connsiteY37" fmla="*/ 3530017 h 3662328"/>
              <a:gd name="connsiteX38" fmla="*/ 2723551 w 4166383"/>
              <a:gd name="connsiteY38" fmla="*/ 3553804 h 3662328"/>
              <a:gd name="connsiteX39" fmla="*/ 2678950 w 4166383"/>
              <a:gd name="connsiteY39" fmla="*/ 3580563 h 3662328"/>
              <a:gd name="connsiteX40" fmla="*/ 2635836 w 4166383"/>
              <a:gd name="connsiteY40" fmla="*/ 3605836 h 3662328"/>
              <a:gd name="connsiteX41" fmla="*/ 2589751 w 4166383"/>
              <a:gd name="connsiteY41" fmla="*/ 3628136 h 3662328"/>
              <a:gd name="connsiteX42" fmla="*/ 2545151 w 4166383"/>
              <a:gd name="connsiteY42" fmla="*/ 3645976 h 3662328"/>
              <a:gd name="connsiteX43" fmla="*/ 2499064 w 4166383"/>
              <a:gd name="connsiteY43" fmla="*/ 3657869 h 3662328"/>
              <a:gd name="connsiteX44" fmla="*/ 2451493 w 4166383"/>
              <a:gd name="connsiteY44" fmla="*/ 3662328 h 3662328"/>
              <a:gd name="connsiteX45" fmla="*/ 2403920 w 4166383"/>
              <a:gd name="connsiteY45" fmla="*/ 3657869 h 3662328"/>
              <a:gd name="connsiteX46" fmla="*/ 2357833 w 4166383"/>
              <a:gd name="connsiteY46" fmla="*/ 3645976 h 3662328"/>
              <a:gd name="connsiteX47" fmla="*/ 2313235 w 4166383"/>
              <a:gd name="connsiteY47" fmla="*/ 3628136 h 3662328"/>
              <a:gd name="connsiteX48" fmla="*/ 2267148 w 4166383"/>
              <a:gd name="connsiteY48" fmla="*/ 3605836 h 3662328"/>
              <a:gd name="connsiteX49" fmla="*/ 2224034 w 4166383"/>
              <a:gd name="connsiteY49" fmla="*/ 3580563 h 3662328"/>
              <a:gd name="connsiteX50" fmla="*/ 2179435 w 4166383"/>
              <a:gd name="connsiteY50" fmla="*/ 3553804 h 3662328"/>
              <a:gd name="connsiteX51" fmla="*/ 2134835 w 4166383"/>
              <a:gd name="connsiteY51" fmla="*/ 3530017 h 3662328"/>
              <a:gd name="connsiteX52" fmla="*/ 2090236 w 4166383"/>
              <a:gd name="connsiteY52" fmla="*/ 3506230 h 3662328"/>
              <a:gd name="connsiteX53" fmla="*/ 2045637 w 4166383"/>
              <a:gd name="connsiteY53" fmla="*/ 3488392 h 3662328"/>
              <a:gd name="connsiteX54" fmla="*/ 1999551 w 4166383"/>
              <a:gd name="connsiteY54" fmla="*/ 3476498 h 3662328"/>
              <a:gd name="connsiteX55" fmla="*/ 1953464 w 4166383"/>
              <a:gd name="connsiteY55" fmla="*/ 3470551 h 3662328"/>
              <a:gd name="connsiteX56" fmla="*/ 1904403 w 4166383"/>
              <a:gd name="connsiteY56" fmla="*/ 3470551 h 3662328"/>
              <a:gd name="connsiteX57" fmla="*/ 1853857 w 4166383"/>
              <a:gd name="connsiteY57" fmla="*/ 3473525 h 3662328"/>
              <a:gd name="connsiteX58" fmla="*/ 1803312 w 4166383"/>
              <a:gd name="connsiteY58" fmla="*/ 3479470 h 3662328"/>
              <a:gd name="connsiteX59" fmla="*/ 1752765 w 4166383"/>
              <a:gd name="connsiteY59" fmla="*/ 3486905 h 3662328"/>
              <a:gd name="connsiteX60" fmla="*/ 1702217 w 4166383"/>
              <a:gd name="connsiteY60" fmla="*/ 3492850 h 3662328"/>
              <a:gd name="connsiteX61" fmla="*/ 1651672 w 4166383"/>
              <a:gd name="connsiteY61" fmla="*/ 3497311 h 3662328"/>
              <a:gd name="connsiteX62" fmla="*/ 1604101 w 4166383"/>
              <a:gd name="connsiteY62" fmla="*/ 3495825 h 3662328"/>
              <a:gd name="connsiteX63" fmla="*/ 1558015 w 4166383"/>
              <a:gd name="connsiteY63" fmla="*/ 3489878 h 3662328"/>
              <a:gd name="connsiteX64" fmla="*/ 1513414 w 4166383"/>
              <a:gd name="connsiteY64" fmla="*/ 3476498 h 3662328"/>
              <a:gd name="connsiteX65" fmla="*/ 1476248 w 4166383"/>
              <a:gd name="connsiteY65" fmla="*/ 3457171 h 3662328"/>
              <a:gd name="connsiteX66" fmla="*/ 1440567 w 4166383"/>
              <a:gd name="connsiteY66" fmla="*/ 3431897 h 3662328"/>
              <a:gd name="connsiteX67" fmla="*/ 1409349 w 4166383"/>
              <a:gd name="connsiteY67" fmla="*/ 3402165 h 3662328"/>
              <a:gd name="connsiteX68" fmla="*/ 1378128 w 4166383"/>
              <a:gd name="connsiteY68" fmla="*/ 3367972 h 3662328"/>
              <a:gd name="connsiteX69" fmla="*/ 1349882 w 4166383"/>
              <a:gd name="connsiteY69" fmla="*/ 3332293 h 3662328"/>
              <a:gd name="connsiteX70" fmla="*/ 1321636 w 4166383"/>
              <a:gd name="connsiteY70" fmla="*/ 3295126 h 3662328"/>
              <a:gd name="connsiteX71" fmla="*/ 1293389 w 4166383"/>
              <a:gd name="connsiteY71" fmla="*/ 3257961 h 3662328"/>
              <a:gd name="connsiteX72" fmla="*/ 1265143 w 4166383"/>
              <a:gd name="connsiteY72" fmla="*/ 3222281 h 3662328"/>
              <a:gd name="connsiteX73" fmla="*/ 1235409 w 4166383"/>
              <a:gd name="connsiteY73" fmla="*/ 3188088 h 3662328"/>
              <a:gd name="connsiteX74" fmla="*/ 1201216 w 4166383"/>
              <a:gd name="connsiteY74" fmla="*/ 3158355 h 3662328"/>
              <a:gd name="connsiteX75" fmla="*/ 1168509 w 4166383"/>
              <a:gd name="connsiteY75" fmla="*/ 3131595 h 3662328"/>
              <a:gd name="connsiteX76" fmla="*/ 1131343 w 4166383"/>
              <a:gd name="connsiteY76" fmla="*/ 3110783 h 3662328"/>
              <a:gd name="connsiteX77" fmla="*/ 1091204 w 4166383"/>
              <a:gd name="connsiteY77" fmla="*/ 3092943 h 3662328"/>
              <a:gd name="connsiteX78" fmla="*/ 1048091 w 4166383"/>
              <a:gd name="connsiteY78" fmla="*/ 3078077 h 3662328"/>
              <a:gd name="connsiteX79" fmla="*/ 1003491 w 4166383"/>
              <a:gd name="connsiteY79" fmla="*/ 3064697 h 3662328"/>
              <a:gd name="connsiteX80" fmla="*/ 958893 w 4166383"/>
              <a:gd name="connsiteY80" fmla="*/ 3052803 h 3662328"/>
              <a:gd name="connsiteX81" fmla="*/ 912806 w 4166383"/>
              <a:gd name="connsiteY81" fmla="*/ 3040909 h 3662328"/>
              <a:gd name="connsiteX82" fmla="*/ 869693 w 4166383"/>
              <a:gd name="connsiteY82" fmla="*/ 3027530 h 3662328"/>
              <a:gd name="connsiteX83" fmla="*/ 826579 w 4166383"/>
              <a:gd name="connsiteY83" fmla="*/ 3012663 h 3662328"/>
              <a:gd name="connsiteX84" fmla="*/ 786441 w 4166383"/>
              <a:gd name="connsiteY84" fmla="*/ 2994823 h 3662328"/>
              <a:gd name="connsiteX85" fmla="*/ 750760 w 4166383"/>
              <a:gd name="connsiteY85" fmla="*/ 2972523 h 3662328"/>
              <a:gd name="connsiteX86" fmla="*/ 718053 w 4166383"/>
              <a:gd name="connsiteY86" fmla="*/ 2945763 h 3662328"/>
              <a:gd name="connsiteX87" fmla="*/ 691295 w 4166383"/>
              <a:gd name="connsiteY87" fmla="*/ 2913058 h 3662328"/>
              <a:gd name="connsiteX88" fmla="*/ 668996 w 4166383"/>
              <a:gd name="connsiteY88" fmla="*/ 2877378 h 3662328"/>
              <a:gd name="connsiteX89" fmla="*/ 651155 w 4166383"/>
              <a:gd name="connsiteY89" fmla="*/ 2837238 h 3662328"/>
              <a:gd name="connsiteX90" fmla="*/ 636289 w 4166383"/>
              <a:gd name="connsiteY90" fmla="*/ 2794126 h 3662328"/>
              <a:gd name="connsiteX91" fmla="*/ 622909 w 4166383"/>
              <a:gd name="connsiteY91" fmla="*/ 2751014 h 3662328"/>
              <a:gd name="connsiteX92" fmla="*/ 611016 w 4166383"/>
              <a:gd name="connsiteY92" fmla="*/ 2704927 h 3662328"/>
              <a:gd name="connsiteX93" fmla="*/ 599122 w 4166383"/>
              <a:gd name="connsiteY93" fmla="*/ 2660328 h 3662328"/>
              <a:gd name="connsiteX94" fmla="*/ 585742 w 4166383"/>
              <a:gd name="connsiteY94" fmla="*/ 2615729 h 3662328"/>
              <a:gd name="connsiteX95" fmla="*/ 570876 w 4166383"/>
              <a:gd name="connsiteY95" fmla="*/ 2572614 h 3662328"/>
              <a:gd name="connsiteX96" fmla="*/ 553035 w 4166383"/>
              <a:gd name="connsiteY96" fmla="*/ 2532474 h 3662328"/>
              <a:gd name="connsiteX97" fmla="*/ 532222 w 4166383"/>
              <a:gd name="connsiteY97" fmla="*/ 2495309 h 3662328"/>
              <a:gd name="connsiteX98" fmla="*/ 505464 w 4166383"/>
              <a:gd name="connsiteY98" fmla="*/ 2462603 h 3662328"/>
              <a:gd name="connsiteX99" fmla="*/ 475730 w 4166383"/>
              <a:gd name="connsiteY99" fmla="*/ 2428409 h 3662328"/>
              <a:gd name="connsiteX100" fmla="*/ 441537 w 4166383"/>
              <a:gd name="connsiteY100" fmla="*/ 2398677 h 3662328"/>
              <a:gd name="connsiteX101" fmla="*/ 404369 w 4166383"/>
              <a:gd name="connsiteY101" fmla="*/ 2370431 h 3662328"/>
              <a:gd name="connsiteX102" fmla="*/ 367204 w 4166383"/>
              <a:gd name="connsiteY102" fmla="*/ 2342185 h 3662328"/>
              <a:gd name="connsiteX103" fmla="*/ 330038 w 4166383"/>
              <a:gd name="connsiteY103" fmla="*/ 2313939 h 3662328"/>
              <a:gd name="connsiteX104" fmla="*/ 294358 w 4166383"/>
              <a:gd name="connsiteY104" fmla="*/ 2285691 h 3662328"/>
              <a:gd name="connsiteX105" fmla="*/ 260165 w 4166383"/>
              <a:gd name="connsiteY105" fmla="*/ 2254473 h 3662328"/>
              <a:gd name="connsiteX106" fmla="*/ 230432 w 4166383"/>
              <a:gd name="connsiteY106" fmla="*/ 2223253 h 3662328"/>
              <a:gd name="connsiteX107" fmla="*/ 205160 w 4166383"/>
              <a:gd name="connsiteY107" fmla="*/ 2187573 h 3662328"/>
              <a:gd name="connsiteX108" fmla="*/ 185834 w 4166383"/>
              <a:gd name="connsiteY108" fmla="*/ 2150408 h 3662328"/>
              <a:gd name="connsiteX109" fmla="*/ 172453 w 4166383"/>
              <a:gd name="connsiteY109" fmla="*/ 2105809 h 3662328"/>
              <a:gd name="connsiteX110" fmla="*/ 166507 w 4166383"/>
              <a:gd name="connsiteY110" fmla="*/ 2059722 h 3662328"/>
              <a:gd name="connsiteX111" fmla="*/ 165019 w 4166383"/>
              <a:gd name="connsiteY111" fmla="*/ 2012148 h 3662328"/>
              <a:gd name="connsiteX112" fmla="*/ 169479 w 4166383"/>
              <a:gd name="connsiteY112" fmla="*/ 1961602 h 3662328"/>
              <a:gd name="connsiteX113" fmla="*/ 175426 w 4166383"/>
              <a:gd name="connsiteY113" fmla="*/ 1911057 h 3662328"/>
              <a:gd name="connsiteX114" fmla="*/ 182859 w 4166383"/>
              <a:gd name="connsiteY114" fmla="*/ 1860510 h 3662328"/>
              <a:gd name="connsiteX115" fmla="*/ 188806 w 4166383"/>
              <a:gd name="connsiteY115" fmla="*/ 1809964 h 3662328"/>
              <a:gd name="connsiteX116" fmla="*/ 191780 w 4166383"/>
              <a:gd name="connsiteY116" fmla="*/ 1759419 h 3662328"/>
              <a:gd name="connsiteX117" fmla="*/ 191780 w 4166383"/>
              <a:gd name="connsiteY117" fmla="*/ 1710358 h 3662328"/>
              <a:gd name="connsiteX118" fmla="*/ 185834 w 4166383"/>
              <a:gd name="connsiteY118" fmla="*/ 1664274 h 3662328"/>
              <a:gd name="connsiteX119" fmla="*/ 173940 w 4166383"/>
              <a:gd name="connsiteY119" fmla="*/ 1618187 h 3662328"/>
              <a:gd name="connsiteX120" fmla="*/ 156100 w 4166383"/>
              <a:gd name="connsiteY120" fmla="*/ 1575073 h 3662328"/>
              <a:gd name="connsiteX121" fmla="*/ 133800 w 4166383"/>
              <a:gd name="connsiteY121" fmla="*/ 1530474 h 3662328"/>
              <a:gd name="connsiteX122" fmla="*/ 108526 w 4166383"/>
              <a:gd name="connsiteY122" fmla="*/ 1485876 h 3662328"/>
              <a:gd name="connsiteX123" fmla="*/ 81768 w 4166383"/>
              <a:gd name="connsiteY123" fmla="*/ 1441276 h 3662328"/>
              <a:gd name="connsiteX124" fmla="*/ 56494 w 4166383"/>
              <a:gd name="connsiteY124" fmla="*/ 1398162 h 3662328"/>
              <a:gd name="connsiteX125" fmla="*/ 34193 w 4166383"/>
              <a:gd name="connsiteY125" fmla="*/ 1352077 h 3662328"/>
              <a:gd name="connsiteX126" fmla="*/ 16355 w 4166383"/>
              <a:gd name="connsiteY126" fmla="*/ 1307477 h 3662328"/>
              <a:gd name="connsiteX127" fmla="*/ 4461 w 4166383"/>
              <a:gd name="connsiteY127" fmla="*/ 1261390 h 3662328"/>
              <a:gd name="connsiteX128" fmla="*/ 0 w 4166383"/>
              <a:gd name="connsiteY128" fmla="*/ 1213817 h 3662328"/>
              <a:gd name="connsiteX129" fmla="*/ 4461 w 4166383"/>
              <a:gd name="connsiteY129" fmla="*/ 1166246 h 3662328"/>
              <a:gd name="connsiteX130" fmla="*/ 16355 w 4166383"/>
              <a:gd name="connsiteY130" fmla="*/ 1120160 h 3662328"/>
              <a:gd name="connsiteX131" fmla="*/ 34193 w 4166383"/>
              <a:gd name="connsiteY131" fmla="*/ 1075560 h 3662328"/>
              <a:gd name="connsiteX132" fmla="*/ 56494 w 4166383"/>
              <a:gd name="connsiteY132" fmla="*/ 1029475 h 3662328"/>
              <a:gd name="connsiteX133" fmla="*/ 81768 w 4166383"/>
              <a:gd name="connsiteY133" fmla="*/ 986360 h 3662328"/>
              <a:gd name="connsiteX134" fmla="*/ 108526 w 4166383"/>
              <a:gd name="connsiteY134" fmla="*/ 941762 h 3662328"/>
              <a:gd name="connsiteX135" fmla="*/ 133800 w 4166383"/>
              <a:gd name="connsiteY135" fmla="*/ 897162 h 3662328"/>
              <a:gd name="connsiteX136" fmla="*/ 156100 w 4166383"/>
              <a:gd name="connsiteY136" fmla="*/ 852563 h 3662328"/>
              <a:gd name="connsiteX137" fmla="*/ 173940 w 4166383"/>
              <a:gd name="connsiteY137" fmla="*/ 809449 h 3662328"/>
              <a:gd name="connsiteX138" fmla="*/ 185834 w 4166383"/>
              <a:gd name="connsiteY138" fmla="*/ 763363 h 3662328"/>
              <a:gd name="connsiteX139" fmla="*/ 191780 w 4166383"/>
              <a:gd name="connsiteY139" fmla="*/ 717278 h 3662328"/>
              <a:gd name="connsiteX140" fmla="*/ 191780 w 4166383"/>
              <a:gd name="connsiteY140" fmla="*/ 668219 h 3662328"/>
              <a:gd name="connsiteX141" fmla="*/ 188806 w 4166383"/>
              <a:gd name="connsiteY141" fmla="*/ 617672 h 3662328"/>
              <a:gd name="connsiteX142" fmla="*/ 182859 w 4166383"/>
              <a:gd name="connsiteY142" fmla="*/ 567126 h 3662328"/>
              <a:gd name="connsiteX143" fmla="*/ 175426 w 4166383"/>
              <a:gd name="connsiteY143" fmla="*/ 516579 h 3662328"/>
              <a:gd name="connsiteX144" fmla="*/ 169479 w 4166383"/>
              <a:gd name="connsiteY144" fmla="*/ 466034 h 3662328"/>
              <a:gd name="connsiteX145" fmla="*/ 165019 w 4166383"/>
              <a:gd name="connsiteY145" fmla="*/ 415488 h 3662328"/>
              <a:gd name="connsiteX146" fmla="*/ 166507 w 4166383"/>
              <a:gd name="connsiteY146" fmla="*/ 367916 h 3662328"/>
              <a:gd name="connsiteX147" fmla="*/ 172453 w 4166383"/>
              <a:gd name="connsiteY147" fmla="*/ 321830 h 3662328"/>
              <a:gd name="connsiteX148" fmla="*/ 185834 w 4166383"/>
              <a:gd name="connsiteY148" fmla="*/ 277229 h 3662328"/>
              <a:gd name="connsiteX149" fmla="*/ 205160 w 4166383"/>
              <a:gd name="connsiteY149" fmla="*/ 240064 h 3662328"/>
              <a:gd name="connsiteX150" fmla="*/ 230432 w 4166383"/>
              <a:gd name="connsiteY150" fmla="*/ 204384 h 3662328"/>
              <a:gd name="connsiteX151" fmla="*/ 260165 w 4166383"/>
              <a:gd name="connsiteY151" fmla="*/ 173164 h 3662328"/>
              <a:gd name="connsiteX152" fmla="*/ 294358 w 4166383"/>
              <a:gd name="connsiteY152" fmla="*/ 141946 h 3662328"/>
              <a:gd name="connsiteX153" fmla="*/ 330038 w 4166383"/>
              <a:gd name="connsiteY153" fmla="*/ 113697 h 3662328"/>
              <a:gd name="connsiteX154" fmla="*/ 367204 w 4166383"/>
              <a:gd name="connsiteY154" fmla="*/ 85451 h 3662328"/>
              <a:gd name="connsiteX155" fmla="*/ 404369 w 4166383"/>
              <a:gd name="connsiteY155" fmla="*/ 57205 h 3662328"/>
              <a:gd name="connsiteX156" fmla="*/ 441537 w 4166383"/>
              <a:gd name="connsiteY156" fmla="*/ 28959 h 366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66383" h="3662328">
                <a:moveTo>
                  <a:pt x="474841" y="0"/>
                </a:moveTo>
                <a:lnTo>
                  <a:pt x="4166383" y="0"/>
                </a:lnTo>
                <a:lnTo>
                  <a:pt x="4166383" y="2960939"/>
                </a:lnTo>
                <a:lnTo>
                  <a:pt x="4152224" y="2972523"/>
                </a:lnTo>
                <a:lnTo>
                  <a:pt x="4116543" y="2994823"/>
                </a:lnTo>
                <a:lnTo>
                  <a:pt x="4076403" y="3012663"/>
                </a:lnTo>
                <a:lnTo>
                  <a:pt x="4033291" y="3027530"/>
                </a:lnTo>
                <a:lnTo>
                  <a:pt x="3990179" y="3040909"/>
                </a:lnTo>
                <a:lnTo>
                  <a:pt x="3944092" y="3052803"/>
                </a:lnTo>
                <a:lnTo>
                  <a:pt x="3899491" y="3064697"/>
                </a:lnTo>
                <a:lnTo>
                  <a:pt x="3854893" y="3078077"/>
                </a:lnTo>
                <a:lnTo>
                  <a:pt x="3811781" y="3092943"/>
                </a:lnTo>
                <a:lnTo>
                  <a:pt x="3771641" y="3110783"/>
                </a:lnTo>
                <a:lnTo>
                  <a:pt x="3734475" y="3131595"/>
                </a:lnTo>
                <a:lnTo>
                  <a:pt x="3701768" y="3158355"/>
                </a:lnTo>
                <a:lnTo>
                  <a:pt x="3667575" y="3188088"/>
                </a:lnTo>
                <a:lnTo>
                  <a:pt x="3637841" y="3222281"/>
                </a:lnTo>
                <a:lnTo>
                  <a:pt x="3609595" y="3257961"/>
                </a:lnTo>
                <a:lnTo>
                  <a:pt x="3581349" y="3295126"/>
                </a:lnTo>
                <a:lnTo>
                  <a:pt x="3553102" y="3332293"/>
                </a:lnTo>
                <a:lnTo>
                  <a:pt x="3524856" y="3367972"/>
                </a:lnTo>
                <a:lnTo>
                  <a:pt x="3493636" y="3402165"/>
                </a:lnTo>
                <a:lnTo>
                  <a:pt x="3462416" y="3431897"/>
                </a:lnTo>
                <a:lnTo>
                  <a:pt x="3426738" y="3457171"/>
                </a:lnTo>
                <a:lnTo>
                  <a:pt x="3389571" y="3476498"/>
                </a:lnTo>
                <a:lnTo>
                  <a:pt x="3344970" y="3489878"/>
                </a:lnTo>
                <a:lnTo>
                  <a:pt x="3298883" y="3495825"/>
                </a:lnTo>
                <a:lnTo>
                  <a:pt x="3251312" y="3497311"/>
                </a:lnTo>
                <a:lnTo>
                  <a:pt x="3200765" y="3492850"/>
                </a:lnTo>
                <a:lnTo>
                  <a:pt x="3150219" y="3486905"/>
                </a:lnTo>
                <a:lnTo>
                  <a:pt x="3099672" y="3479470"/>
                </a:lnTo>
                <a:lnTo>
                  <a:pt x="3049127" y="3473525"/>
                </a:lnTo>
                <a:lnTo>
                  <a:pt x="2998579" y="3470551"/>
                </a:lnTo>
                <a:lnTo>
                  <a:pt x="2949520" y="3470551"/>
                </a:lnTo>
                <a:lnTo>
                  <a:pt x="2903435" y="3476498"/>
                </a:lnTo>
                <a:lnTo>
                  <a:pt x="2855862" y="3488392"/>
                </a:lnTo>
                <a:lnTo>
                  <a:pt x="2812749" y="3506230"/>
                </a:lnTo>
                <a:lnTo>
                  <a:pt x="2768149" y="3530017"/>
                </a:lnTo>
                <a:lnTo>
                  <a:pt x="2723551" y="3553804"/>
                </a:lnTo>
                <a:lnTo>
                  <a:pt x="2678950" y="3580563"/>
                </a:lnTo>
                <a:lnTo>
                  <a:pt x="2635836" y="3605836"/>
                </a:lnTo>
                <a:lnTo>
                  <a:pt x="2589751" y="3628136"/>
                </a:lnTo>
                <a:lnTo>
                  <a:pt x="2545151" y="3645976"/>
                </a:lnTo>
                <a:lnTo>
                  <a:pt x="2499064" y="3657869"/>
                </a:lnTo>
                <a:lnTo>
                  <a:pt x="2451493" y="3662328"/>
                </a:lnTo>
                <a:lnTo>
                  <a:pt x="2403920" y="3657869"/>
                </a:lnTo>
                <a:lnTo>
                  <a:pt x="2357833" y="3645976"/>
                </a:lnTo>
                <a:lnTo>
                  <a:pt x="2313235" y="3628136"/>
                </a:lnTo>
                <a:lnTo>
                  <a:pt x="2267148" y="3605836"/>
                </a:lnTo>
                <a:lnTo>
                  <a:pt x="2224034" y="3580563"/>
                </a:lnTo>
                <a:lnTo>
                  <a:pt x="2179435" y="3553804"/>
                </a:lnTo>
                <a:lnTo>
                  <a:pt x="2134835" y="3530017"/>
                </a:lnTo>
                <a:lnTo>
                  <a:pt x="2090236" y="3506230"/>
                </a:lnTo>
                <a:lnTo>
                  <a:pt x="2045637" y="3488392"/>
                </a:lnTo>
                <a:lnTo>
                  <a:pt x="1999551" y="3476498"/>
                </a:lnTo>
                <a:lnTo>
                  <a:pt x="1953464" y="3470551"/>
                </a:lnTo>
                <a:lnTo>
                  <a:pt x="1904403" y="3470551"/>
                </a:lnTo>
                <a:lnTo>
                  <a:pt x="1853857" y="3473525"/>
                </a:lnTo>
                <a:lnTo>
                  <a:pt x="1803312" y="3479470"/>
                </a:lnTo>
                <a:lnTo>
                  <a:pt x="1752765" y="3486905"/>
                </a:lnTo>
                <a:lnTo>
                  <a:pt x="1702217" y="3492850"/>
                </a:lnTo>
                <a:lnTo>
                  <a:pt x="1651672" y="3497311"/>
                </a:lnTo>
                <a:lnTo>
                  <a:pt x="1604101" y="3495825"/>
                </a:lnTo>
                <a:lnTo>
                  <a:pt x="1558015" y="3489878"/>
                </a:lnTo>
                <a:lnTo>
                  <a:pt x="1513414" y="3476498"/>
                </a:lnTo>
                <a:lnTo>
                  <a:pt x="1476248" y="3457171"/>
                </a:lnTo>
                <a:lnTo>
                  <a:pt x="1440567" y="3431897"/>
                </a:lnTo>
                <a:lnTo>
                  <a:pt x="1409349" y="3402165"/>
                </a:lnTo>
                <a:lnTo>
                  <a:pt x="1378128" y="3367972"/>
                </a:lnTo>
                <a:lnTo>
                  <a:pt x="1349882" y="3332293"/>
                </a:lnTo>
                <a:lnTo>
                  <a:pt x="1321636" y="3295126"/>
                </a:lnTo>
                <a:lnTo>
                  <a:pt x="1293389" y="3257961"/>
                </a:lnTo>
                <a:lnTo>
                  <a:pt x="1265143" y="3222281"/>
                </a:lnTo>
                <a:lnTo>
                  <a:pt x="1235409" y="3188088"/>
                </a:lnTo>
                <a:lnTo>
                  <a:pt x="1201216" y="3158355"/>
                </a:lnTo>
                <a:lnTo>
                  <a:pt x="1168509" y="3131595"/>
                </a:lnTo>
                <a:lnTo>
                  <a:pt x="1131343" y="3110783"/>
                </a:lnTo>
                <a:lnTo>
                  <a:pt x="1091204" y="3092943"/>
                </a:lnTo>
                <a:lnTo>
                  <a:pt x="1048091" y="3078077"/>
                </a:lnTo>
                <a:lnTo>
                  <a:pt x="1003491" y="3064697"/>
                </a:lnTo>
                <a:lnTo>
                  <a:pt x="958893" y="3052803"/>
                </a:lnTo>
                <a:lnTo>
                  <a:pt x="912806" y="3040909"/>
                </a:lnTo>
                <a:lnTo>
                  <a:pt x="869693" y="3027530"/>
                </a:lnTo>
                <a:lnTo>
                  <a:pt x="826579" y="3012663"/>
                </a:lnTo>
                <a:lnTo>
                  <a:pt x="786441" y="2994823"/>
                </a:lnTo>
                <a:lnTo>
                  <a:pt x="750760" y="2972523"/>
                </a:lnTo>
                <a:lnTo>
                  <a:pt x="718053" y="2945763"/>
                </a:lnTo>
                <a:lnTo>
                  <a:pt x="691295" y="2913058"/>
                </a:lnTo>
                <a:lnTo>
                  <a:pt x="668996" y="2877378"/>
                </a:lnTo>
                <a:lnTo>
                  <a:pt x="651155" y="2837238"/>
                </a:lnTo>
                <a:lnTo>
                  <a:pt x="636289" y="2794126"/>
                </a:lnTo>
                <a:lnTo>
                  <a:pt x="622909" y="2751014"/>
                </a:lnTo>
                <a:lnTo>
                  <a:pt x="611016" y="2704927"/>
                </a:lnTo>
                <a:lnTo>
                  <a:pt x="599122" y="2660328"/>
                </a:lnTo>
                <a:lnTo>
                  <a:pt x="585742" y="2615729"/>
                </a:lnTo>
                <a:lnTo>
                  <a:pt x="570876" y="2572614"/>
                </a:lnTo>
                <a:lnTo>
                  <a:pt x="553035" y="2532474"/>
                </a:lnTo>
                <a:lnTo>
                  <a:pt x="532222" y="2495309"/>
                </a:lnTo>
                <a:lnTo>
                  <a:pt x="505464" y="2462603"/>
                </a:lnTo>
                <a:lnTo>
                  <a:pt x="475730" y="2428409"/>
                </a:lnTo>
                <a:lnTo>
                  <a:pt x="441537" y="2398677"/>
                </a:lnTo>
                <a:lnTo>
                  <a:pt x="404369" y="2370431"/>
                </a:lnTo>
                <a:lnTo>
                  <a:pt x="367204" y="2342185"/>
                </a:lnTo>
                <a:lnTo>
                  <a:pt x="330038" y="2313939"/>
                </a:lnTo>
                <a:lnTo>
                  <a:pt x="294358" y="2285691"/>
                </a:lnTo>
                <a:lnTo>
                  <a:pt x="260165" y="2254473"/>
                </a:lnTo>
                <a:lnTo>
                  <a:pt x="230432" y="2223253"/>
                </a:lnTo>
                <a:lnTo>
                  <a:pt x="205160" y="2187573"/>
                </a:lnTo>
                <a:lnTo>
                  <a:pt x="185834" y="2150408"/>
                </a:lnTo>
                <a:lnTo>
                  <a:pt x="172453" y="2105809"/>
                </a:lnTo>
                <a:lnTo>
                  <a:pt x="166507" y="2059722"/>
                </a:lnTo>
                <a:lnTo>
                  <a:pt x="165019" y="2012148"/>
                </a:lnTo>
                <a:lnTo>
                  <a:pt x="169479" y="1961602"/>
                </a:lnTo>
                <a:lnTo>
                  <a:pt x="175426" y="1911057"/>
                </a:lnTo>
                <a:lnTo>
                  <a:pt x="182859" y="1860510"/>
                </a:lnTo>
                <a:lnTo>
                  <a:pt x="188806" y="1809964"/>
                </a:lnTo>
                <a:lnTo>
                  <a:pt x="191780" y="1759419"/>
                </a:lnTo>
                <a:lnTo>
                  <a:pt x="191780" y="1710358"/>
                </a:lnTo>
                <a:lnTo>
                  <a:pt x="185834" y="1664274"/>
                </a:lnTo>
                <a:lnTo>
                  <a:pt x="173940" y="1618187"/>
                </a:lnTo>
                <a:lnTo>
                  <a:pt x="156100" y="1575073"/>
                </a:lnTo>
                <a:lnTo>
                  <a:pt x="133800" y="1530474"/>
                </a:lnTo>
                <a:lnTo>
                  <a:pt x="108526" y="1485876"/>
                </a:lnTo>
                <a:lnTo>
                  <a:pt x="81768" y="1441276"/>
                </a:lnTo>
                <a:lnTo>
                  <a:pt x="56494" y="1398162"/>
                </a:lnTo>
                <a:lnTo>
                  <a:pt x="34193" y="1352077"/>
                </a:lnTo>
                <a:lnTo>
                  <a:pt x="16355" y="1307477"/>
                </a:lnTo>
                <a:lnTo>
                  <a:pt x="4461" y="1261390"/>
                </a:lnTo>
                <a:lnTo>
                  <a:pt x="0" y="1213817"/>
                </a:lnTo>
                <a:lnTo>
                  <a:pt x="4461" y="1166246"/>
                </a:lnTo>
                <a:lnTo>
                  <a:pt x="16355" y="1120160"/>
                </a:lnTo>
                <a:lnTo>
                  <a:pt x="34193" y="1075560"/>
                </a:lnTo>
                <a:lnTo>
                  <a:pt x="56494" y="1029475"/>
                </a:lnTo>
                <a:lnTo>
                  <a:pt x="81768" y="986360"/>
                </a:lnTo>
                <a:lnTo>
                  <a:pt x="108526" y="941762"/>
                </a:lnTo>
                <a:lnTo>
                  <a:pt x="133800" y="897162"/>
                </a:lnTo>
                <a:lnTo>
                  <a:pt x="156100" y="852563"/>
                </a:lnTo>
                <a:lnTo>
                  <a:pt x="173940" y="809449"/>
                </a:lnTo>
                <a:lnTo>
                  <a:pt x="185834" y="763363"/>
                </a:lnTo>
                <a:lnTo>
                  <a:pt x="191780" y="717278"/>
                </a:lnTo>
                <a:lnTo>
                  <a:pt x="191780" y="668219"/>
                </a:lnTo>
                <a:lnTo>
                  <a:pt x="188806" y="617672"/>
                </a:lnTo>
                <a:lnTo>
                  <a:pt x="182859" y="567126"/>
                </a:lnTo>
                <a:lnTo>
                  <a:pt x="175426" y="516579"/>
                </a:lnTo>
                <a:lnTo>
                  <a:pt x="169479" y="466034"/>
                </a:lnTo>
                <a:lnTo>
                  <a:pt x="165019" y="415488"/>
                </a:lnTo>
                <a:lnTo>
                  <a:pt x="166507" y="367916"/>
                </a:lnTo>
                <a:lnTo>
                  <a:pt x="172453" y="321830"/>
                </a:lnTo>
                <a:lnTo>
                  <a:pt x="185834" y="277229"/>
                </a:lnTo>
                <a:lnTo>
                  <a:pt x="205160" y="240064"/>
                </a:lnTo>
                <a:lnTo>
                  <a:pt x="230432" y="204384"/>
                </a:lnTo>
                <a:lnTo>
                  <a:pt x="260165" y="173164"/>
                </a:lnTo>
                <a:lnTo>
                  <a:pt x="294358" y="141946"/>
                </a:lnTo>
                <a:lnTo>
                  <a:pt x="330038" y="113697"/>
                </a:lnTo>
                <a:lnTo>
                  <a:pt x="367204" y="85451"/>
                </a:lnTo>
                <a:lnTo>
                  <a:pt x="404369" y="57205"/>
                </a:lnTo>
                <a:lnTo>
                  <a:pt x="441537" y="2895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9" name="Freeform: Shape 28">
            <a:extLst>
              <a:ext uri="{FF2B5EF4-FFF2-40B4-BE49-F238E27FC236}">
                <a16:creationId xmlns:a16="http://schemas.microsoft.com/office/drawing/2014/main" id="{40131DE2-48F2-41BE-8535-4A206FF42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7634" y="3937132"/>
            <a:ext cx="3374366" cy="2920866"/>
          </a:xfrm>
          <a:custGeom>
            <a:avLst/>
            <a:gdLst>
              <a:gd name="connsiteX0" fmla="*/ 1989664 w 3374366"/>
              <a:gd name="connsiteY0" fmla="*/ 0 h 2920866"/>
              <a:gd name="connsiteX1" fmla="*/ 2028274 w 3374366"/>
              <a:gd name="connsiteY1" fmla="*/ 3619 h 2920866"/>
              <a:gd name="connsiteX2" fmla="*/ 2065678 w 3374366"/>
              <a:gd name="connsiteY2" fmla="*/ 13272 h 2920866"/>
              <a:gd name="connsiteX3" fmla="*/ 2101877 w 3374366"/>
              <a:gd name="connsiteY3" fmla="*/ 27751 h 2920866"/>
              <a:gd name="connsiteX4" fmla="*/ 2139280 w 3374366"/>
              <a:gd name="connsiteY4" fmla="*/ 45850 h 2920866"/>
              <a:gd name="connsiteX5" fmla="*/ 2174272 w 3374366"/>
              <a:gd name="connsiteY5" fmla="*/ 66362 h 2920866"/>
              <a:gd name="connsiteX6" fmla="*/ 2210470 w 3374366"/>
              <a:gd name="connsiteY6" fmla="*/ 88081 h 2920866"/>
              <a:gd name="connsiteX7" fmla="*/ 2246667 w 3374366"/>
              <a:gd name="connsiteY7" fmla="*/ 107386 h 2920866"/>
              <a:gd name="connsiteX8" fmla="*/ 2282864 w 3374366"/>
              <a:gd name="connsiteY8" fmla="*/ 126692 h 2920866"/>
              <a:gd name="connsiteX9" fmla="*/ 2317856 w 3374366"/>
              <a:gd name="connsiteY9" fmla="*/ 141170 h 2920866"/>
              <a:gd name="connsiteX10" fmla="*/ 2356466 w 3374366"/>
              <a:gd name="connsiteY10" fmla="*/ 150823 h 2920866"/>
              <a:gd name="connsiteX11" fmla="*/ 2393870 w 3374366"/>
              <a:gd name="connsiteY11" fmla="*/ 155650 h 2920866"/>
              <a:gd name="connsiteX12" fmla="*/ 2433687 w 3374366"/>
              <a:gd name="connsiteY12" fmla="*/ 155650 h 2920866"/>
              <a:gd name="connsiteX13" fmla="*/ 2474712 w 3374366"/>
              <a:gd name="connsiteY13" fmla="*/ 153237 h 2920866"/>
              <a:gd name="connsiteX14" fmla="*/ 2515735 w 3374366"/>
              <a:gd name="connsiteY14" fmla="*/ 148410 h 2920866"/>
              <a:gd name="connsiteX15" fmla="*/ 2556760 w 3374366"/>
              <a:gd name="connsiteY15" fmla="*/ 142378 h 2920866"/>
              <a:gd name="connsiteX16" fmla="*/ 2597783 w 3374366"/>
              <a:gd name="connsiteY16" fmla="*/ 137551 h 2920866"/>
              <a:gd name="connsiteX17" fmla="*/ 2638808 w 3374366"/>
              <a:gd name="connsiteY17" fmla="*/ 133931 h 2920866"/>
              <a:gd name="connsiteX18" fmla="*/ 2677418 w 3374366"/>
              <a:gd name="connsiteY18" fmla="*/ 135137 h 2920866"/>
              <a:gd name="connsiteX19" fmla="*/ 2714822 w 3374366"/>
              <a:gd name="connsiteY19" fmla="*/ 139964 h 2920866"/>
              <a:gd name="connsiteX20" fmla="*/ 2751021 w 3374366"/>
              <a:gd name="connsiteY20" fmla="*/ 150823 h 2920866"/>
              <a:gd name="connsiteX21" fmla="*/ 2781186 w 3374366"/>
              <a:gd name="connsiteY21" fmla="*/ 166509 h 2920866"/>
              <a:gd name="connsiteX22" fmla="*/ 2810143 w 3374366"/>
              <a:gd name="connsiteY22" fmla="*/ 187021 h 2920866"/>
              <a:gd name="connsiteX23" fmla="*/ 2835482 w 3374366"/>
              <a:gd name="connsiteY23" fmla="*/ 211152 h 2920866"/>
              <a:gd name="connsiteX24" fmla="*/ 2860820 w 3374366"/>
              <a:gd name="connsiteY24" fmla="*/ 238903 h 2920866"/>
              <a:gd name="connsiteX25" fmla="*/ 2883745 w 3374366"/>
              <a:gd name="connsiteY25" fmla="*/ 267862 h 2920866"/>
              <a:gd name="connsiteX26" fmla="*/ 2906670 w 3374366"/>
              <a:gd name="connsiteY26" fmla="*/ 298027 h 2920866"/>
              <a:gd name="connsiteX27" fmla="*/ 2929596 w 3374366"/>
              <a:gd name="connsiteY27" fmla="*/ 328191 h 2920866"/>
              <a:gd name="connsiteX28" fmla="*/ 2952520 w 3374366"/>
              <a:gd name="connsiteY28" fmla="*/ 357149 h 2920866"/>
              <a:gd name="connsiteX29" fmla="*/ 2976653 w 3374366"/>
              <a:gd name="connsiteY29" fmla="*/ 384900 h 2920866"/>
              <a:gd name="connsiteX30" fmla="*/ 3004404 w 3374366"/>
              <a:gd name="connsiteY30" fmla="*/ 409033 h 2920866"/>
              <a:gd name="connsiteX31" fmla="*/ 3030950 w 3374366"/>
              <a:gd name="connsiteY31" fmla="*/ 430752 h 2920866"/>
              <a:gd name="connsiteX32" fmla="*/ 3061114 w 3374366"/>
              <a:gd name="connsiteY32" fmla="*/ 447642 h 2920866"/>
              <a:gd name="connsiteX33" fmla="*/ 3093692 w 3374366"/>
              <a:gd name="connsiteY33" fmla="*/ 462122 h 2920866"/>
              <a:gd name="connsiteX34" fmla="*/ 3128682 w 3374366"/>
              <a:gd name="connsiteY34" fmla="*/ 474187 h 2920866"/>
              <a:gd name="connsiteX35" fmla="*/ 3164879 w 3374366"/>
              <a:gd name="connsiteY35" fmla="*/ 485046 h 2920866"/>
              <a:gd name="connsiteX36" fmla="*/ 3201078 w 3374366"/>
              <a:gd name="connsiteY36" fmla="*/ 494700 h 2920866"/>
              <a:gd name="connsiteX37" fmla="*/ 3238482 w 3374366"/>
              <a:gd name="connsiteY37" fmla="*/ 504352 h 2920866"/>
              <a:gd name="connsiteX38" fmla="*/ 3273472 w 3374366"/>
              <a:gd name="connsiteY38" fmla="*/ 515212 h 2920866"/>
              <a:gd name="connsiteX39" fmla="*/ 3308463 w 3374366"/>
              <a:gd name="connsiteY39" fmla="*/ 527277 h 2920866"/>
              <a:gd name="connsiteX40" fmla="*/ 3341042 w 3374366"/>
              <a:gd name="connsiteY40" fmla="*/ 541757 h 2920866"/>
              <a:gd name="connsiteX41" fmla="*/ 3370000 w 3374366"/>
              <a:gd name="connsiteY41" fmla="*/ 559856 h 2920866"/>
              <a:gd name="connsiteX42" fmla="*/ 3374366 w 3374366"/>
              <a:gd name="connsiteY42" fmla="*/ 563428 h 2920866"/>
              <a:gd name="connsiteX43" fmla="*/ 3374366 w 3374366"/>
              <a:gd name="connsiteY43" fmla="*/ 2920866 h 2920866"/>
              <a:gd name="connsiteX44" fmla="*/ 321479 w 3374366"/>
              <a:gd name="connsiteY44" fmla="*/ 2920866 h 2920866"/>
              <a:gd name="connsiteX45" fmla="*/ 298028 w 3374366"/>
              <a:gd name="connsiteY45" fmla="*/ 2903043 h 2920866"/>
              <a:gd name="connsiteX46" fmla="*/ 267863 w 3374366"/>
              <a:gd name="connsiteY46" fmla="*/ 2880118 h 2920866"/>
              <a:gd name="connsiteX47" fmla="*/ 238904 w 3374366"/>
              <a:gd name="connsiteY47" fmla="*/ 2857192 h 2920866"/>
              <a:gd name="connsiteX48" fmla="*/ 211153 w 3374366"/>
              <a:gd name="connsiteY48" fmla="*/ 2831854 h 2920866"/>
              <a:gd name="connsiteX49" fmla="*/ 187021 w 3374366"/>
              <a:gd name="connsiteY49" fmla="*/ 2806516 h 2920866"/>
              <a:gd name="connsiteX50" fmla="*/ 166510 w 3374366"/>
              <a:gd name="connsiteY50" fmla="*/ 2777557 h 2920866"/>
              <a:gd name="connsiteX51" fmla="*/ 150825 w 3374366"/>
              <a:gd name="connsiteY51" fmla="*/ 2747394 h 2920866"/>
              <a:gd name="connsiteX52" fmla="*/ 139965 w 3374366"/>
              <a:gd name="connsiteY52" fmla="*/ 2711197 h 2920866"/>
              <a:gd name="connsiteX53" fmla="*/ 135139 w 3374366"/>
              <a:gd name="connsiteY53" fmla="*/ 2673792 h 2920866"/>
              <a:gd name="connsiteX54" fmla="*/ 133931 w 3374366"/>
              <a:gd name="connsiteY54" fmla="*/ 2635180 h 2920866"/>
              <a:gd name="connsiteX55" fmla="*/ 137551 w 3374366"/>
              <a:gd name="connsiteY55" fmla="*/ 2594157 h 2920866"/>
              <a:gd name="connsiteX56" fmla="*/ 142378 w 3374366"/>
              <a:gd name="connsiteY56" fmla="*/ 2553133 h 2920866"/>
              <a:gd name="connsiteX57" fmla="*/ 148410 w 3374366"/>
              <a:gd name="connsiteY57" fmla="*/ 2512109 h 2920866"/>
              <a:gd name="connsiteX58" fmla="*/ 153237 w 3374366"/>
              <a:gd name="connsiteY58" fmla="*/ 2471085 h 2920866"/>
              <a:gd name="connsiteX59" fmla="*/ 155651 w 3374366"/>
              <a:gd name="connsiteY59" fmla="*/ 2430062 h 2920866"/>
              <a:gd name="connsiteX60" fmla="*/ 155651 w 3374366"/>
              <a:gd name="connsiteY60" fmla="*/ 2390243 h 2920866"/>
              <a:gd name="connsiteX61" fmla="*/ 150825 w 3374366"/>
              <a:gd name="connsiteY61" fmla="*/ 2352841 h 2920866"/>
              <a:gd name="connsiteX62" fmla="*/ 141171 w 3374366"/>
              <a:gd name="connsiteY62" fmla="*/ 2315436 h 2920866"/>
              <a:gd name="connsiteX63" fmla="*/ 126692 w 3374366"/>
              <a:gd name="connsiteY63" fmla="*/ 2280444 h 2920866"/>
              <a:gd name="connsiteX64" fmla="*/ 108594 w 3374366"/>
              <a:gd name="connsiteY64" fmla="*/ 2244247 h 2920866"/>
              <a:gd name="connsiteX65" fmla="*/ 88081 w 3374366"/>
              <a:gd name="connsiteY65" fmla="*/ 2208051 h 2920866"/>
              <a:gd name="connsiteX66" fmla="*/ 66363 w 3374366"/>
              <a:gd name="connsiteY66" fmla="*/ 2171852 h 2920866"/>
              <a:gd name="connsiteX67" fmla="*/ 45851 w 3374366"/>
              <a:gd name="connsiteY67" fmla="*/ 2136860 h 2920866"/>
              <a:gd name="connsiteX68" fmla="*/ 27751 w 3374366"/>
              <a:gd name="connsiteY68" fmla="*/ 2099458 h 2920866"/>
              <a:gd name="connsiteX69" fmla="*/ 13273 w 3374366"/>
              <a:gd name="connsiteY69" fmla="*/ 2063259 h 2920866"/>
              <a:gd name="connsiteX70" fmla="*/ 3621 w 3374366"/>
              <a:gd name="connsiteY70" fmla="*/ 2025855 h 2920866"/>
              <a:gd name="connsiteX71" fmla="*/ 0 w 3374366"/>
              <a:gd name="connsiteY71" fmla="*/ 1987244 h 2920866"/>
              <a:gd name="connsiteX72" fmla="*/ 3621 w 3374366"/>
              <a:gd name="connsiteY72" fmla="*/ 1948634 h 2920866"/>
              <a:gd name="connsiteX73" fmla="*/ 13273 w 3374366"/>
              <a:gd name="connsiteY73" fmla="*/ 1911231 h 2920866"/>
              <a:gd name="connsiteX74" fmla="*/ 27751 w 3374366"/>
              <a:gd name="connsiteY74" fmla="*/ 1875032 h 2920866"/>
              <a:gd name="connsiteX75" fmla="*/ 45851 w 3374366"/>
              <a:gd name="connsiteY75" fmla="*/ 1837629 h 2920866"/>
              <a:gd name="connsiteX76" fmla="*/ 66363 w 3374366"/>
              <a:gd name="connsiteY76" fmla="*/ 1802637 h 2920866"/>
              <a:gd name="connsiteX77" fmla="*/ 88081 w 3374366"/>
              <a:gd name="connsiteY77" fmla="*/ 1766441 h 2920866"/>
              <a:gd name="connsiteX78" fmla="*/ 108594 w 3374366"/>
              <a:gd name="connsiteY78" fmla="*/ 1730242 h 2920866"/>
              <a:gd name="connsiteX79" fmla="*/ 126692 w 3374366"/>
              <a:gd name="connsiteY79" fmla="*/ 1694045 h 2920866"/>
              <a:gd name="connsiteX80" fmla="*/ 141171 w 3374366"/>
              <a:gd name="connsiteY80" fmla="*/ 1659053 h 2920866"/>
              <a:gd name="connsiteX81" fmla="*/ 150825 w 3374366"/>
              <a:gd name="connsiteY81" fmla="*/ 1621649 h 2920866"/>
              <a:gd name="connsiteX82" fmla="*/ 155651 w 3374366"/>
              <a:gd name="connsiteY82" fmla="*/ 1584246 h 2920866"/>
              <a:gd name="connsiteX83" fmla="*/ 155651 w 3374366"/>
              <a:gd name="connsiteY83" fmla="*/ 1544429 h 2920866"/>
              <a:gd name="connsiteX84" fmla="*/ 153237 w 3374366"/>
              <a:gd name="connsiteY84" fmla="*/ 1503404 h 2920866"/>
              <a:gd name="connsiteX85" fmla="*/ 148410 w 3374366"/>
              <a:gd name="connsiteY85" fmla="*/ 1462381 h 2920866"/>
              <a:gd name="connsiteX86" fmla="*/ 142378 w 3374366"/>
              <a:gd name="connsiteY86" fmla="*/ 1421356 h 2920866"/>
              <a:gd name="connsiteX87" fmla="*/ 137551 w 3374366"/>
              <a:gd name="connsiteY87" fmla="*/ 1380333 h 2920866"/>
              <a:gd name="connsiteX88" fmla="*/ 133931 w 3374366"/>
              <a:gd name="connsiteY88" fmla="*/ 1339309 h 2920866"/>
              <a:gd name="connsiteX89" fmla="*/ 135139 w 3374366"/>
              <a:gd name="connsiteY89" fmla="*/ 1300699 h 2920866"/>
              <a:gd name="connsiteX90" fmla="*/ 139965 w 3374366"/>
              <a:gd name="connsiteY90" fmla="*/ 1263295 h 2920866"/>
              <a:gd name="connsiteX91" fmla="*/ 150825 w 3374366"/>
              <a:gd name="connsiteY91" fmla="*/ 1227096 h 2920866"/>
              <a:gd name="connsiteX92" fmla="*/ 166510 w 3374366"/>
              <a:gd name="connsiteY92" fmla="*/ 1196933 h 2920866"/>
              <a:gd name="connsiteX93" fmla="*/ 187021 w 3374366"/>
              <a:gd name="connsiteY93" fmla="*/ 1167974 h 2920866"/>
              <a:gd name="connsiteX94" fmla="*/ 211153 w 3374366"/>
              <a:gd name="connsiteY94" fmla="*/ 1142636 h 2920866"/>
              <a:gd name="connsiteX95" fmla="*/ 238904 w 3374366"/>
              <a:gd name="connsiteY95" fmla="*/ 1117298 h 2920866"/>
              <a:gd name="connsiteX96" fmla="*/ 267863 w 3374366"/>
              <a:gd name="connsiteY96" fmla="*/ 1094371 h 2920866"/>
              <a:gd name="connsiteX97" fmla="*/ 298028 w 3374366"/>
              <a:gd name="connsiteY97" fmla="*/ 1071447 h 2920866"/>
              <a:gd name="connsiteX98" fmla="*/ 328191 w 3374366"/>
              <a:gd name="connsiteY98" fmla="*/ 1048522 h 2920866"/>
              <a:gd name="connsiteX99" fmla="*/ 358357 w 3374366"/>
              <a:gd name="connsiteY99" fmla="*/ 1025597 h 2920866"/>
              <a:gd name="connsiteX100" fmla="*/ 386108 w 3374366"/>
              <a:gd name="connsiteY100" fmla="*/ 1001466 h 2920866"/>
              <a:gd name="connsiteX101" fmla="*/ 410242 w 3374366"/>
              <a:gd name="connsiteY101" fmla="*/ 973715 h 2920866"/>
              <a:gd name="connsiteX102" fmla="*/ 431958 w 3374366"/>
              <a:gd name="connsiteY102" fmla="*/ 947169 h 2920866"/>
              <a:gd name="connsiteX103" fmla="*/ 448850 w 3374366"/>
              <a:gd name="connsiteY103" fmla="*/ 917005 h 2920866"/>
              <a:gd name="connsiteX104" fmla="*/ 463330 w 3374366"/>
              <a:gd name="connsiteY104" fmla="*/ 884427 h 2920866"/>
              <a:gd name="connsiteX105" fmla="*/ 475396 w 3374366"/>
              <a:gd name="connsiteY105" fmla="*/ 849436 h 2920866"/>
              <a:gd name="connsiteX106" fmla="*/ 486255 w 3374366"/>
              <a:gd name="connsiteY106" fmla="*/ 813237 h 2920866"/>
              <a:gd name="connsiteX107" fmla="*/ 495909 w 3374366"/>
              <a:gd name="connsiteY107" fmla="*/ 777040 h 2920866"/>
              <a:gd name="connsiteX108" fmla="*/ 505561 w 3374366"/>
              <a:gd name="connsiteY108" fmla="*/ 739636 h 2920866"/>
              <a:gd name="connsiteX109" fmla="*/ 516421 w 3374366"/>
              <a:gd name="connsiteY109" fmla="*/ 704646 h 2920866"/>
              <a:gd name="connsiteX110" fmla="*/ 528486 w 3374366"/>
              <a:gd name="connsiteY110" fmla="*/ 669654 h 2920866"/>
              <a:gd name="connsiteX111" fmla="*/ 542966 w 3374366"/>
              <a:gd name="connsiteY111" fmla="*/ 637077 h 2920866"/>
              <a:gd name="connsiteX112" fmla="*/ 561064 w 3374366"/>
              <a:gd name="connsiteY112" fmla="*/ 608119 h 2920866"/>
              <a:gd name="connsiteX113" fmla="*/ 582782 w 3374366"/>
              <a:gd name="connsiteY113" fmla="*/ 581574 h 2920866"/>
              <a:gd name="connsiteX114" fmla="*/ 609327 w 3374366"/>
              <a:gd name="connsiteY114" fmla="*/ 559856 h 2920866"/>
              <a:gd name="connsiteX115" fmla="*/ 638286 w 3374366"/>
              <a:gd name="connsiteY115" fmla="*/ 541757 h 2920866"/>
              <a:gd name="connsiteX116" fmla="*/ 670863 w 3374366"/>
              <a:gd name="connsiteY116" fmla="*/ 527277 h 2920866"/>
              <a:gd name="connsiteX117" fmla="*/ 705855 w 3374366"/>
              <a:gd name="connsiteY117" fmla="*/ 515212 h 2920866"/>
              <a:gd name="connsiteX118" fmla="*/ 740846 w 3374366"/>
              <a:gd name="connsiteY118" fmla="*/ 504352 h 2920866"/>
              <a:gd name="connsiteX119" fmla="*/ 778250 w 3374366"/>
              <a:gd name="connsiteY119" fmla="*/ 494700 h 2920866"/>
              <a:gd name="connsiteX120" fmla="*/ 814447 w 3374366"/>
              <a:gd name="connsiteY120" fmla="*/ 485046 h 2920866"/>
              <a:gd name="connsiteX121" fmla="*/ 850645 w 3374366"/>
              <a:gd name="connsiteY121" fmla="*/ 474187 h 2920866"/>
              <a:gd name="connsiteX122" fmla="*/ 885636 w 3374366"/>
              <a:gd name="connsiteY122" fmla="*/ 462122 h 2920866"/>
              <a:gd name="connsiteX123" fmla="*/ 918213 w 3374366"/>
              <a:gd name="connsiteY123" fmla="*/ 447642 h 2920866"/>
              <a:gd name="connsiteX124" fmla="*/ 948378 w 3374366"/>
              <a:gd name="connsiteY124" fmla="*/ 430752 h 2920866"/>
              <a:gd name="connsiteX125" fmla="*/ 974923 w 3374366"/>
              <a:gd name="connsiteY125" fmla="*/ 409033 h 2920866"/>
              <a:gd name="connsiteX126" fmla="*/ 1002675 w 3374366"/>
              <a:gd name="connsiteY126" fmla="*/ 384900 h 2920866"/>
              <a:gd name="connsiteX127" fmla="*/ 1026807 w 3374366"/>
              <a:gd name="connsiteY127" fmla="*/ 357149 h 2920866"/>
              <a:gd name="connsiteX128" fmla="*/ 1049732 w 3374366"/>
              <a:gd name="connsiteY128" fmla="*/ 328191 h 2920866"/>
              <a:gd name="connsiteX129" fmla="*/ 1072657 w 3374366"/>
              <a:gd name="connsiteY129" fmla="*/ 298027 h 2920866"/>
              <a:gd name="connsiteX130" fmla="*/ 1095582 w 3374366"/>
              <a:gd name="connsiteY130" fmla="*/ 267862 h 2920866"/>
              <a:gd name="connsiteX131" fmla="*/ 1118507 w 3374366"/>
              <a:gd name="connsiteY131" fmla="*/ 238903 h 2920866"/>
              <a:gd name="connsiteX132" fmla="*/ 1143846 w 3374366"/>
              <a:gd name="connsiteY132" fmla="*/ 211152 h 2920866"/>
              <a:gd name="connsiteX133" fmla="*/ 1169184 w 3374366"/>
              <a:gd name="connsiteY133" fmla="*/ 187021 h 2920866"/>
              <a:gd name="connsiteX134" fmla="*/ 1198142 w 3374366"/>
              <a:gd name="connsiteY134" fmla="*/ 166509 h 2920866"/>
              <a:gd name="connsiteX135" fmla="*/ 1228307 w 3374366"/>
              <a:gd name="connsiteY135" fmla="*/ 150823 h 2920866"/>
              <a:gd name="connsiteX136" fmla="*/ 1264505 w 3374366"/>
              <a:gd name="connsiteY136" fmla="*/ 139964 h 2920866"/>
              <a:gd name="connsiteX137" fmla="*/ 1301909 w 3374366"/>
              <a:gd name="connsiteY137" fmla="*/ 135137 h 2920866"/>
              <a:gd name="connsiteX138" fmla="*/ 1340519 w 3374366"/>
              <a:gd name="connsiteY138" fmla="*/ 133931 h 2920866"/>
              <a:gd name="connsiteX139" fmla="*/ 1381542 w 3374366"/>
              <a:gd name="connsiteY139" fmla="*/ 137551 h 2920866"/>
              <a:gd name="connsiteX140" fmla="*/ 1422567 w 3374366"/>
              <a:gd name="connsiteY140" fmla="*/ 142378 h 2920866"/>
              <a:gd name="connsiteX141" fmla="*/ 1463592 w 3374366"/>
              <a:gd name="connsiteY141" fmla="*/ 148410 h 2920866"/>
              <a:gd name="connsiteX142" fmla="*/ 1504615 w 3374366"/>
              <a:gd name="connsiteY142" fmla="*/ 153237 h 2920866"/>
              <a:gd name="connsiteX143" fmla="*/ 1545639 w 3374366"/>
              <a:gd name="connsiteY143" fmla="*/ 155650 h 2920866"/>
              <a:gd name="connsiteX144" fmla="*/ 1585457 w 3374366"/>
              <a:gd name="connsiteY144" fmla="*/ 155650 h 2920866"/>
              <a:gd name="connsiteX145" fmla="*/ 1622862 w 3374366"/>
              <a:gd name="connsiteY145" fmla="*/ 150823 h 2920866"/>
              <a:gd name="connsiteX146" fmla="*/ 1660266 w 3374366"/>
              <a:gd name="connsiteY146" fmla="*/ 141170 h 2920866"/>
              <a:gd name="connsiteX147" fmla="*/ 1696464 w 3374366"/>
              <a:gd name="connsiteY147" fmla="*/ 126692 h 2920866"/>
              <a:gd name="connsiteX148" fmla="*/ 1732660 w 3374366"/>
              <a:gd name="connsiteY148" fmla="*/ 107386 h 2920866"/>
              <a:gd name="connsiteX149" fmla="*/ 1768858 w 3374366"/>
              <a:gd name="connsiteY149" fmla="*/ 88081 h 2920866"/>
              <a:gd name="connsiteX150" fmla="*/ 1805055 w 3374366"/>
              <a:gd name="connsiteY150" fmla="*/ 66362 h 2920866"/>
              <a:gd name="connsiteX151" fmla="*/ 1840048 w 3374366"/>
              <a:gd name="connsiteY151" fmla="*/ 45850 h 2920866"/>
              <a:gd name="connsiteX152" fmla="*/ 1877452 w 3374366"/>
              <a:gd name="connsiteY152" fmla="*/ 27751 h 2920866"/>
              <a:gd name="connsiteX153" fmla="*/ 1913649 w 3374366"/>
              <a:gd name="connsiteY153" fmla="*/ 13272 h 2920866"/>
              <a:gd name="connsiteX154" fmla="*/ 1951053 w 3374366"/>
              <a:gd name="connsiteY154" fmla="*/ 3619 h 292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374366" h="2920866">
                <a:moveTo>
                  <a:pt x="1989664" y="0"/>
                </a:moveTo>
                <a:lnTo>
                  <a:pt x="2028274" y="3619"/>
                </a:lnTo>
                <a:lnTo>
                  <a:pt x="2065678" y="13272"/>
                </a:lnTo>
                <a:lnTo>
                  <a:pt x="2101877" y="27751"/>
                </a:lnTo>
                <a:lnTo>
                  <a:pt x="2139280" y="45850"/>
                </a:lnTo>
                <a:lnTo>
                  <a:pt x="2174272" y="66362"/>
                </a:lnTo>
                <a:lnTo>
                  <a:pt x="2210470" y="88081"/>
                </a:lnTo>
                <a:lnTo>
                  <a:pt x="2246667" y="107386"/>
                </a:lnTo>
                <a:lnTo>
                  <a:pt x="2282864" y="126692"/>
                </a:lnTo>
                <a:lnTo>
                  <a:pt x="2317856" y="141170"/>
                </a:lnTo>
                <a:lnTo>
                  <a:pt x="2356466" y="150823"/>
                </a:lnTo>
                <a:lnTo>
                  <a:pt x="2393870" y="155650"/>
                </a:lnTo>
                <a:lnTo>
                  <a:pt x="2433687" y="155650"/>
                </a:lnTo>
                <a:lnTo>
                  <a:pt x="2474712" y="153237"/>
                </a:lnTo>
                <a:lnTo>
                  <a:pt x="2515735" y="148410"/>
                </a:lnTo>
                <a:lnTo>
                  <a:pt x="2556760" y="142378"/>
                </a:lnTo>
                <a:lnTo>
                  <a:pt x="2597783" y="137551"/>
                </a:lnTo>
                <a:lnTo>
                  <a:pt x="2638808" y="133931"/>
                </a:lnTo>
                <a:lnTo>
                  <a:pt x="2677418" y="135137"/>
                </a:lnTo>
                <a:lnTo>
                  <a:pt x="2714822" y="139964"/>
                </a:lnTo>
                <a:lnTo>
                  <a:pt x="2751021" y="150823"/>
                </a:lnTo>
                <a:lnTo>
                  <a:pt x="2781186" y="166509"/>
                </a:lnTo>
                <a:lnTo>
                  <a:pt x="2810143" y="187021"/>
                </a:lnTo>
                <a:lnTo>
                  <a:pt x="2835482" y="211152"/>
                </a:lnTo>
                <a:lnTo>
                  <a:pt x="2860820" y="238903"/>
                </a:lnTo>
                <a:lnTo>
                  <a:pt x="2883745" y="267862"/>
                </a:lnTo>
                <a:lnTo>
                  <a:pt x="2906670" y="298027"/>
                </a:lnTo>
                <a:lnTo>
                  <a:pt x="2929596" y="328191"/>
                </a:lnTo>
                <a:lnTo>
                  <a:pt x="2952520" y="357149"/>
                </a:lnTo>
                <a:lnTo>
                  <a:pt x="2976653" y="384900"/>
                </a:lnTo>
                <a:lnTo>
                  <a:pt x="3004404" y="409033"/>
                </a:lnTo>
                <a:lnTo>
                  <a:pt x="3030950" y="430752"/>
                </a:lnTo>
                <a:lnTo>
                  <a:pt x="3061114" y="447642"/>
                </a:lnTo>
                <a:lnTo>
                  <a:pt x="3093692" y="462122"/>
                </a:lnTo>
                <a:lnTo>
                  <a:pt x="3128682" y="474187"/>
                </a:lnTo>
                <a:lnTo>
                  <a:pt x="3164879" y="485046"/>
                </a:lnTo>
                <a:lnTo>
                  <a:pt x="3201078" y="494700"/>
                </a:lnTo>
                <a:lnTo>
                  <a:pt x="3238482" y="504352"/>
                </a:lnTo>
                <a:lnTo>
                  <a:pt x="3273472" y="515212"/>
                </a:lnTo>
                <a:lnTo>
                  <a:pt x="3308463" y="527277"/>
                </a:lnTo>
                <a:lnTo>
                  <a:pt x="3341042" y="541757"/>
                </a:lnTo>
                <a:lnTo>
                  <a:pt x="3370000" y="559856"/>
                </a:lnTo>
                <a:lnTo>
                  <a:pt x="3374366" y="563428"/>
                </a:lnTo>
                <a:lnTo>
                  <a:pt x="3374366" y="2920866"/>
                </a:lnTo>
                <a:lnTo>
                  <a:pt x="321479" y="2920866"/>
                </a:lnTo>
                <a:lnTo>
                  <a:pt x="298028" y="2903043"/>
                </a:lnTo>
                <a:lnTo>
                  <a:pt x="267863" y="2880118"/>
                </a:lnTo>
                <a:lnTo>
                  <a:pt x="238904" y="2857192"/>
                </a:lnTo>
                <a:lnTo>
                  <a:pt x="211153" y="2831854"/>
                </a:lnTo>
                <a:lnTo>
                  <a:pt x="187021" y="2806516"/>
                </a:lnTo>
                <a:lnTo>
                  <a:pt x="166510" y="2777557"/>
                </a:lnTo>
                <a:lnTo>
                  <a:pt x="150825" y="2747394"/>
                </a:lnTo>
                <a:lnTo>
                  <a:pt x="139965" y="2711197"/>
                </a:lnTo>
                <a:lnTo>
                  <a:pt x="135139" y="2673792"/>
                </a:lnTo>
                <a:lnTo>
                  <a:pt x="133931" y="2635180"/>
                </a:lnTo>
                <a:lnTo>
                  <a:pt x="137551" y="2594157"/>
                </a:lnTo>
                <a:lnTo>
                  <a:pt x="142378" y="2553133"/>
                </a:lnTo>
                <a:lnTo>
                  <a:pt x="148410" y="2512109"/>
                </a:lnTo>
                <a:lnTo>
                  <a:pt x="153237" y="2471085"/>
                </a:lnTo>
                <a:lnTo>
                  <a:pt x="155651" y="2430062"/>
                </a:lnTo>
                <a:lnTo>
                  <a:pt x="155651" y="2390243"/>
                </a:lnTo>
                <a:lnTo>
                  <a:pt x="150825" y="2352841"/>
                </a:lnTo>
                <a:lnTo>
                  <a:pt x="141171" y="2315436"/>
                </a:lnTo>
                <a:lnTo>
                  <a:pt x="126692" y="2280444"/>
                </a:lnTo>
                <a:lnTo>
                  <a:pt x="108594" y="2244247"/>
                </a:lnTo>
                <a:lnTo>
                  <a:pt x="88081" y="2208051"/>
                </a:lnTo>
                <a:lnTo>
                  <a:pt x="66363" y="2171852"/>
                </a:lnTo>
                <a:lnTo>
                  <a:pt x="45851" y="2136860"/>
                </a:lnTo>
                <a:lnTo>
                  <a:pt x="27751" y="2099458"/>
                </a:lnTo>
                <a:lnTo>
                  <a:pt x="13273" y="2063259"/>
                </a:lnTo>
                <a:lnTo>
                  <a:pt x="3621" y="2025855"/>
                </a:lnTo>
                <a:lnTo>
                  <a:pt x="0" y="1987244"/>
                </a:lnTo>
                <a:lnTo>
                  <a:pt x="3621" y="1948634"/>
                </a:lnTo>
                <a:lnTo>
                  <a:pt x="13273" y="1911231"/>
                </a:lnTo>
                <a:lnTo>
                  <a:pt x="27751" y="1875032"/>
                </a:lnTo>
                <a:lnTo>
                  <a:pt x="45851" y="1837629"/>
                </a:lnTo>
                <a:lnTo>
                  <a:pt x="66363" y="1802637"/>
                </a:lnTo>
                <a:lnTo>
                  <a:pt x="88081" y="1766441"/>
                </a:lnTo>
                <a:lnTo>
                  <a:pt x="108594" y="1730242"/>
                </a:lnTo>
                <a:lnTo>
                  <a:pt x="126692" y="1694045"/>
                </a:lnTo>
                <a:lnTo>
                  <a:pt x="141171" y="1659053"/>
                </a:lnTo>
                <a:lnTo>
                  <a:pt x="150825" y="1621649"/>
                </a:lnTo>
                <a:lnTo>
                  <a:pt x="155651" y="1584246"/>
                </a:lnTo>
                <a:lnTo>
                  <a:pt x="155651" y="1544429"/>
                </a:lnTo>
                <a:lnTo>
                  <a:pt x="153237" y="1503404"/>
                </a:lnTo>
                <a:lnTo>
                  <a:pt x="148410" y="1462381"/>
                </a:lnTo>
                <a:lnTo>
                  <a:pt x="142378" y="1421356"/>
                </a:lnTo>
                <a:lnTo>
                  <a:pt x="137551" y="1380333"/>
                </a:lnTo>
                <a:lnTo>
                  <a:pt x="133931" y="1339309"/>
                </a:lnTo>
                <a:lnTo>
                  <a:pt x="135139" y="1300699"/>
                </a:lnTo>
                <a:lnTo>
                  <a:pt x="139965" y="1263295"/>
                </a:lnTo>
                <a:lnTo>
                  <a:pt x="150825" y="1227096"/>
                </a:lnTo>
                <a:lnTo>
                  <a:pt x="166510" y="1196933"/>
                </a:lnTo>
                <a:lnTo>
                  <a:pt x="187021" y="1167974"/>
                </a:lnTo>
                <a:lnTo>
                  <a:pt x="211153" y="1142636"/>
                </a:lnTo>
                <a:lnTo>
                  <a:pt x="238904" y="1117298"/>
                </a:lnTo>
                <a:lnTo>
                  <a:pt x="267863" y="1094371"/>
                </a:lnTo>
                <a:lnTo>
                  <a:pt x="298028" y="1071447"/>
                </a:lnTo>
                <a:lnTo>
                  <a:pt x="328191" y="1048522"/>
                </a:lnTo>
                <a:lnTo>
                  <a:pt x="358357" y="1025597"/>
                </a:lnTo>
                <a:lnTo>
                  <a:pt x="386108" y="1001466"/>
                </a:lnTo>
                <a:lnTo>
                  <a:pt x="410242" y="973715"/>
                </a:lnTo>
                <a:lnTo>
                  <a:pt x="431958" y="947169"/>
                </a:lnTo>
                <a:lnTo>
                  <a:pt x="448850" y="917005"/>
                </a:lnTo>
                <a:lnTo>
                  <a:pt x="463330" y="884427"/>
                </a:lnTo>
                <a:lnTo>
                  <a:pt x="475396" y="849436"/>
                </a:lnTo>
                <a:lnTo>
                  <a:pt x="486255" y="813237"/>
                </a:lnTo>
                <a:lnTo>
                  <a:pt x="495909" y="777040"/>
                </a:lnTo>
                <a:lnTo>
                  <a:pt x="505561" y="739636"/>
                </a:lnTo>
                <a:lnTo>
                  <a:pt x="516421" y="704646"/>
                </a:lnTo>
                <a:lnTo>
                  <a:pt x="528486" y="669654"/>
                </a:lnTo>
                <a:lnTo>
                  <a:pt x="542966" y="637077"/>
                </a:lnTo>
                <a:lnTo>
                  <a:pt x="561064" y="608119"/>
                </a:lnTo>
                <a:lnTo>
                  <a:pt x="582782" y="581574"/>
                </a:lnTo>
                <a:lnTo>
                  <a:pt x="609327" y="559856"/>
                </a:lnTo>
                <a:lnTo>
                  <a:pt x="638286" y="541757"/>
                </a:lnTo>
                <a:lnTo>
                  <a:pt x="670863" y="527277"/>
                </a:lnTo>
                <a:lnTo>
                  <a:pt x="705855" y="515212"/>
                </a:lnTo>
                <a:lnTo>
                  <a:pt x="740846" y="504352"/>
                </a:lnTo>
                <a:lnTo>
                  <a:pt x="778250" y="494700"/>
                </a:lnTo>
                <a:lnTo>
                  <a:pt x="814447" y="485046"/>
                </a:lnTo>
                <a:lnTo>
                  <a:pt x="850645" y="474187"/>
                </a:lnTo>
                <a:lnTo>
                  <a:pt x="885636" y="462122"/>
                </a:lnTo>
                <a:lnTo>
                  <a:pt x="918213" y="447642"/>
                </a:lnTo>
                <a:lnTo>
                  <a:pt x="948378" y="430752"/>
                </a:lnTo>
                <a:lnTo>
                  <a:pt x="974923" y="409033"/>
                </a:lnTo>
                <a:lnTo>
                  <a:pt x="1002675" y="384900"/>
                </a:lnTo>
                <a:lnTo>
                  <a:pt x="1026807" y="357149"/>
                </a:lnTo>
                <a:lnTo>
                  <a:pt x="1049732" y="328191"/>
                </a:lnTo>
                <a:lnTo>
                  <a:pt x="1072657" y="298027"/>
                </a:lnTo>
                <a:lnTo>
                  <a:pt x="1095582" y="267862"/>
                </a:lnTo>
                <a:lnTo>
                  <a:pt x="1118507" y="238903"/>
                </a:lnTo>
                <a:lnTo>
                  <a:pt x="1143846" y="211152"/>
                </a:lnTo>
                <a:lnTo>
                  <a:pt x="1169184" y="187021"/>
                </a:lnTo>
                <a:lnTo>
                  <a:pt x="1198142" y="166509"/>
                </a:lnTo>
                <a:lnTo>
                  <a:pt x="1228307" y="150823"/>
                </a:lnTo>
                <a:lnTo>
                  <a:pt x="1264505" y="139964"/>
                </a:lnTo>
                <a:lnTo>
                  <a:pt x="1301909" y="135137"/>
                </a:lnTo>
                <a:lnTo>
                  <a:pt x="1340519" y="133931"/>
                </a:lnTo>
                <a:lnTo>
                  <a:pt x="1381542" y="137551"/>
                </a:lnTo>
                <a:lnTo>
                  <a:pt x="1422567" y="142378"/>
                </a:lnTo>
                <a:lnTo>
                  <a:pt x="1463592" y="148410"/>
                </a:lnTo>
                <a:lnTo>
                  <a:pt x="1504615" y="153237"/>
                </a:lnTo>
                <a:lnTo>
                  <a:pt x="1545639" y="155650"/>
                </a:lnTo>
                <a:lnTo>
                  <a:pt x="1585457" y="155650"/>
                </a:lnTo>
                <a:lnTo>
                  <a:pt x="1622862" y="150823"/>
                </a:lnTo>
                <a:lnTo>
                  <a:pt x="1660266" y="141170"/>
                </a:lnTo>
                <a:lnTo>
                  <a:pt x="1696464" y="126692"/>
                </a:lnTo>
                <a:lnTo>
                  <a:pt x="1732660" y="107386"/>
                </a:lnTo>
                <a:lnTo>
                  <a:pt x="1768858" y="88081"/>
                </a:lnTo>
                <a:lnTo>
                  <a:pt x="1805055" y="66362"/>
                </a:lnTo>
                <a:lnTo>
                  <a:pt x="1840048" y="45850"/>
                </a:lnTo>
                <a:lnTo>
                  <a:pt x="1877452" y="27751"/>
                </a:lnTo>
                <a:lnTo>
                  <a:pt x="1913649" y="13272"/>
                </a:lnTo>
                <a:lnTo>
                  <a:pt x="1951053" y="36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B36146CD-7044-4FDA-9DEE-81D4301C8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96" y="4033978"/>
            <a:ext cx="3277404" cy="2824020"/>
          </a:xfrm>
          <a:custGeom>
            <a:avLst/>
            <a:gdLst>
              <a:gd name="connsiteX0" fmla="*/ 1892703 w 3277404"/>
              <a:gd name="connsiteY0" fmla="*/ 0 h 2824020"/>
              <a:gd name="connsiteX1" fmla="*/ 1929431 w 3277404"/>
              <a:gd name="connsiteY1" fmla="*/ 3443 h 2824020"/>
              <a:gd name="connsiteX2" fmla="*/ 1965012 w 3277404"/>
              <a:gd name="connsiteY2" fmla="*/ 12625 h 2824020"/>
              <a:gd name="connsiteX3" fmla="*/ 1999447 w 3277404"/>
              <a:gd name="connsiteY3" fmla="*/ 26399 h 2824020"/>
              <a:gd name="connsiteX4" fmla="*/ 2035027 w 3277404"/>
              <a:gd name="connsiteY4" fmla="*/ 43615 h 2824020"/>
              <a:gd name="connsiteX5" fmla="*/ 2068314 w 3277404"/>
              <a:gd name="connsiteY5" fmla="*/ 63128 h 2824020"/>
              <a:gd name="connsiteX6" fmla="*/ 2102748 w 3277404"/>
              <a:gd name="connsiteY6" fmla="*/ 83788 h 2824020"/>
              <a:gd name="connsiteX7" fmla="*/ 2137181 w 3277404"/>
              <a:gd name="connsiteY7" fmla="*/ 102152 h 2824020"/>
              <a:gd name="connsiteX8" fmla="*/ 2171614 w 3277404"/>
              <a:gd name="connsiteY8" fmla="*/ 120518 h 2824020"/>
              <a:gd name="connsiteX9" fmla="*/ 2204900 w 3277404"/>
              <a:gd name="connsiteY9" fmla="*/ 134290 h 2824020"/>
              <a:gd name="connsiteX10" fmla="*/ 2241630 w 3277404"/>
              <a:gd name="connsiteY10" fmla="*/ 143473 h 2824020"/>
              <a:gd name="connsiteX11" fmla="*/ 2277210 w 3277404"/>
              <a:gd name="connsiteY11" fmla="*/ 148064 h 2824020"/>
              <a:gd name="connsiteX12" fmla="*/ 2315087 w 3277404"/>
              <a:gd name="connsiteY12" fmla="*/ 148064 h 2824020"/>
              <a:gd name="connsiteX13" fmla="*/ 2354112 w 3277404"/>
              <a:gd name="connsiteY13" fmla="*/ 145769 h 2824020"/>
              <a:gd name="connsiteX14" fmla="*/ 2393137 w 3277404"/>
              <a:gd name="connsiteY14" fmla="*/ 141178 h 2824020"/>
              <a:gd name="connsiteX15" fmla="*/ 2432162 w 3277404"/>
              <a:gd name="connsiteY15" fmla="*/ 135439 h 2824020"/>
              <a:gd name="connsiteX16" fmla="*/ 2471186 w 3277404"/>
              <a:gd name="connsiteY16" fmla="*/ 130848 h 2824020"/>
              <a:gd name="connsiteX17" fmla="*/ 2510212 w 3277404"/>
              <a:gd name="connsiteY17" fmla="*/ 127404 h 2824020"/>
              <a:gd name="connsiteX18" fmla="*/ 2546940 w 3277404"/>
              <a:gd name="connsiteY18" fmla="*/ 128552 h 2824020"/>
              <a:gd name="connsiteX19" fmla="*/ 2582522 w 3277404"/>
              <a:gd name="connsiteY19" fmla="*/ 133143 h 2824020"/>
              <a:gd name="connsiteX20" fmla="*/ 2616956 w 3277404"/>
              <a:gd name="connsiteY20" fmla="*/ 143473 h 2824020"/>
              <a:gd name="connsiteX21" fmla="*/ 2645651 w 3277404"/>
              <a:gd name="connsiteY21" fmla="*/ 158394 h 2824020"/>
              <a:gd name="connsiteX22" fmla="*/ 2673197 w 3277404"/>
              <a:gd name="connsiteY22" fmla="*/ 177907 h 2824020"/>
              <a:gd name="connsiteX23" fmla="*/ 2697301 w 3277404"/>
              <a:gd name="connsiteY23" fmla="*/ 200862 h 2824020"/>
              <a:gd name="connsiteX24" fmla="*/ 2721405 w 3277404"/>
              <a:gd name="connsiteY24" fmla="*/ 227261 h 2824020"/>
              <a:gd name="connsiteX25" fmla="*/ 2743213 w 3277404"/>
              <a:gd name="connsiteY25" fmla="*/ 254808 h 2824020"/>
              <a:gd name="connsiteX26" fmla="*/ 2765020 w 3277404"/>
              <a:gd name="connsiteY26" fmla="*/ 283503 h 2824020"/>
              <a:gd name="connsiteX27" fmla="*/ 2786829 w 3277404"/>
              <a:gd name="connsiteY27" fmla="*/ 312197 h 2824020"/>
              <a:gd name="connsiteX28" fmla="*/ 2808636 w 3277404"/>
              <a:gd name="connsiteY28" fmla="*/ 339744 h 2824020"/>
              <a:gd name="connsiteX29" fmla="*/ 2831593 w 3277404"/>
              <a:gd name="connsiteY29" fmla="*/ 366142 h 2824020"/>
              <a:gd name="connsiteX30" fmla="*/ 2857992 w 3277404"/>
              <a:gd name="connsiteY30" fmla="*/ 389099 h 2824020"/>
              <a:gd name="connsiteX31" fmla="*/ 2883244 w 3277404"/>
              <a:gd name="connsiteY31" fmla="*/ 409759 h 2824020"/>
              <a:gd name="connsiteX32" fmla="*/ 2911938 w 3277404"/>
              <a:gd name="connsiteY32" fmla="*/ 425827 h 2824020"/>
              <a:gd name="connsiteX33" fmla="*/ 2942928 w 3277404"/>
              <a:gd name="connsiteY33" fmla="*/ 439601 h 2824020"/>
              <a:gd name="connsiteX34" fmla="*/ 2976213 w 3277404"/>
              <a:gd name="connsiteY34" fmla="*/ 451079 h 2824020"/>
              <a:gd name="connsiteX35" fmla="*/ 3010646 w 3277404"/>
              <a:gd name="connsiteY35" fmla="*/ 461408 h 2824020"/>
              <a:gd name="connsiteX36" fmla="*/ 3045081 w 3277404"/>
              <a:gd name="connsiteY36" fmla="*/ 470591 h 2824020"/>
              <a:gd name="connsiteX37" fmla="*/ 3080662 w 3277404"/>
              <a:gd name="connsiteY37" fmla="*/ 479774 h 2824020"/>
              <a:gd name="connsiteX38" fmla="*/ 3113948 w 3277404"/>
              <a:gd name="connsiteY38" fmla="*/ 490104 h 2824020"/>
              <a:gd name="connsiteX39" fmla="*/ 3147233 w 3277404"/>
              <a:gd name="connsiteY39" fmla="*/ 501581 h 2824020"/>
              <a:gd name="connsiteX40" fmla="*/ 3178224 w 3277404"/>
              <a:gd name="connsiteY40" fmla="*/ 515355 h 2824020"/>
              <a:gd name="connsiteX41" fmla="*/ 3205771 w 3277404"/>
              <a:gd name="connsiteY41" fmla="*/ 532572 h 2824020"/>
              <a:gd name="connsiteX42" fmla="*/ 3231023 w 3277404"/>
              <a:gd name="connsiteY42" fmla="*/ 553232 h 2824020"/>
              <a:gd name="connsiteX43" fmla="*/ 3251682 w 3277404"/>
              <a:gd name="connsiteY43" fmla="*/ 578483 h 2824020"/>
              <a:gd name="connsiteX44" fmla="*/ 3268900 w 3277404"/>
              <a:gd name="connsiteY44" fmla="*/ 606030 h 2824020"/>
              <a:gd name="connsiteX45" fmla="*/ 3277404 w 3277404"/>
              <a:gd name="connsiteY45" fmla="*/ 625165 h 2824020"/>
              <a:gd name="connsiteX46" fmla="*/ 3277404 w 3277404"/>
              <a:gd name="connsiteY46" fmla="*/ 2824020 h 2824020"/>
              <a:gd name="connsiteX47" fmla="*/ 362557 w 3277404"/>
              <a:gd name="connsiteY47" fmla="*/ 2824020 h 2824020"/>
              <a:gd name="connsiteX48" fmla="*/ 340893 w 3277404"/>
              <a:gd name="connsiteY48" fmla="*/ 2805182 h 2824020"/>
              <a:gd name="connsiteX49" fmla="*/ 312198 w 3277404"/>
              <a:gd name="connsiteY49" fmla="*/ 2783375 h 2824020"/>
              <a:gd name="connsiteX50" fmla="*/ 283504 w 3277404"/>
              <a:gd name="connsiteY50" fmla="*/ 2761567 h 2824020"/>
              <a:gd name="connsiteX51" fmla="*/ 254810 w 3277404"/>
              <a:gd name="connsiteY51" fmla="*/ 2739759 h 2824020"/>
              <a:gd name="connsiteX52" fmla="*/ 227262 w 3277404"/>
              <a:gd name="connsiteY52" fmla="*/ 2717951 h 2824020"/>
              <a:gd name="connsiteX53" fmla="*/ 200863 w 3277404"/>
              <a:gd name="connsiteY53" fmla="*/ 2693848 h 2824020"/>
              <a:gd name="connsiteX54" fmla="*/ 177907 w 3277404"/>
              <a:gd name="connsiteY54" fmla="*/ 2669745 h 2824020"/>
              <a:gd name="connsiteX55" fmla="*/ 158396 w 3277404"/>
              <a:gd name="connsiteY55" fmla="*/ 2642197 h 2824020"/>
              <a:gd name="connsiteX56" fmla="*/ 143475 w 3277404"/>
              <a:gd name="connsiteY56" fmla="*/ 2613503 h 2824020"/>
              <a:gd name="connsiteX57" fmla="*/ 133144 w 3277404"/>
              <a:gd name="connsiteY57" fmla="*/ 2579070 h 2824020"/>
              <a:gd name="connsiteX58" fmla="*/ 128553 w 3277404"/>
              <a:gd name="connsiteY58" fmla="*/ 2543489 h 2824020"/>
              <a:gd name="connsiteX59" fmla="*/ 127404 w 3277404"/>
              <a:gd name="connsiteY59" fmla="*/ 2506758 h 2824020"/>
              <a:gd name="connsiteX60" fmla="*/ 130848 w 3277404"/>
              <a:gd name="connsiteY60" fmla="*/ 2467734 h 2824020"/>
              <a:gd name="connsiteX61" fmla="*/ 135439 w 3277404"/>
              <a:gd name="connsiteY61" fmla="*/ 2428710 h 2824020"/>
              <a:gd name="connsiteX62" fmla="*/ 141178 w 3277404"/>
              <a:gd name="connsiteY62" fmla="*/ 2389685 h 2824020"/>
              <a:gd name="connsiteX63" fmla="*/ 145770 w 3277404"/>
              <a:gd name="connsiteY63" fmla="*/ 2350660 h 2824020"/>
              <a:gd name="connsiteX64" fmla="*/ 148066 w 3277404"/>
              <a:gd name="connsiteY64" fmla="*/ 2311636 h 2824020"/>
              <a:gd name="connsiteX65" fmla="*/ 148066 w 3277404"/>
              <a:gd name="connsiteY65" fmla="*/ 2273758 h 2824020"/>
              <a:gd name="connsiteX66" fmla="*/ 143475 w 3277404"/>
              <a:gd name="connsiteY66" fmla="*/ 2238178 h 2824020"/>
              <a:gd name="connsiteX67" fmla="*/ 134292 w 3277404"/>
              <a:gd name="connsiteY67" fmla="*/ 2202597 h 2824020"/>
              <a:gd name="connsiteX68" fmla="*/ 120518 w 3277404"/>
              <a:gd name="connsiteY68" fmla="*/ 2169310 h 2824020"/>
              <a:gd name="connsiteX69" fmla="*/ 103302 w 3277404"/>
              <a:gd name="connsiteY69" fmla="*/ 2134877 h 2824020"/>
              <a:gd name="connsiteX70" fmla="*/ 83788 w 3277404"/>
              <a:gd name="connsiteY70" fmla="*/ 2100445 h 2824020"/>
              <a:gd name="connsiteX71" fmla="*/ 63129 w 3277404"/>
              <a:gd name="connsiteY71" fmla="*/ 2066010 h 2824020"/>
              <a:gd name="connsiteX72" fmla="*/ 43617 w 3277404"/>
              <a:gd name="connsiteY72" fmla="*/ 2032724 h 2824020"/>
              <a:gd name="connsiteX73" fmla="*/ 26399 w 3277404"/>
              <a:gd name="connsiteY73" fmla="*/ 1997144 h 2824020"/>
              <a:gd name="connsiteX74" fmla="*/ 12627 w 3277404"/>
              <a:gd name="connsiteY74" fmla="*/ 1962709 h 2824020"/>
              <a:gd name="connsiteX75" fmla="*/ 3444 w 3277404"/>
              <a:gd name="connsiteY75" fmla="*/ 1927128 h 2824020"/>
              <a:gd name="connsiteX76" fmla="*/ 0 w 3277404"/>
              <a:gd name="connsiteY76" fmla="*/ 1890399 h 2824020"/>
              <a:gd name="connsiteX77" fmla="*/ 3444 w 3277404"/>
              <a:gd name="connsiteY77" fmla="*/ 1853671 h 2824020"/>
              <a:gd name="connsiteX78" fmla="*/ 12627 w 3277404"/>
              <a:gd name="connsiteY78" fmla="*/ 1818089 h 2824020"/>
              <a:gd name="connsiteX79" fmla="*/ 26399 w 3277404"/>
              <a:gd name="connsiteY79" fmla="*/ 1783655 h 2824020"/>
              <a:gd name="connsiteX80" fmla="*/ 43617 w 3277404"/>
              <a:gd name="connsiteY80" fmla="*/ 1748075 h 2824020"/>
              <a:gd name="connsiteX81" fmla="*/ 63129 w 3277404"/>
              <a:gd name="connsiteY81" fmla="*/ 1714788 h 2824020"/>
              <a:gd name="connsiteX82" fmla="*/ 83788 w 3277404"/>
              <a:gd name="connsiteY82" fmla="*/ 1680356 h 2824020"/>
              <a:gd name="connsiteX83" fmla="*/ 103302 w 3277404"/>
              <a:gd name="connsiteY83" fmla="*/ 1645921 h 2824020"/>
              <a:gd name="connsiteX84" fmla="*/ 120518 w 3277404"/>
              <a:gd name="connsiteY84" fmla="*/ 1611488 h 2824020"/>
              <a:gd name="connsiteX85" fmla="*/ 134292 w 3277404"/>
              <a:gd name="connsiteY85" fmla="*/ 1578202 h 2824020"/>
              <a:gd name="connsiteX86" fmla="*/ 143475 w 3277404"/>
              <a:gd name="connsiteY86" fmla="*/ 1542620 h 2824020"/>
              <a:gd name="connsiteX87" fmla="*/ 148066 w 3277404"/>
              <a:gd name="connsiteY87" fmla="*/ 1507040 h 2824020"/>
              <a:gd name="connsiteX88" fmla="*/ 148066 w 3277404"/>
              <a:gd name="connsiteY88" fmla="*/ 1469163 h 2824020"/>
              <a:gd name="connsiteX89" fmla="*/ 145770 w 3277404"/>
              <a:gd name="connsiteY89" fmla="*/ 1430138 h 2824020"/>
              <a:gd name="connsiteX90" fmla="*/ 141178 w 3277404"/>
              <a:gd name="connsiteY90" fmla="*/ 1391114 h 2824020"/>
              <a:gd name="connsiteX91" fmla="*/ 135439 w 3277404"/>
              <a:gd name="connsiteY91" fmla="*/ 1352088 h 2824020"/>
              <a:gd name="connsiteX92" fmla="*/ 130848 w 3277404"/>
              <a:gd name="connsiteY92" fmla="*/ 1313064 h 2824020"/>
              <a:gd name="connsiteX93" fmla="*/ 127404 w 3277404"/>
              <a:gd name="connsiteY93" fmla="*/ 1274040 h 2824020"/>
              <a:gd name="connsiteX94" fmla="*/ 128553 w 3277404"/>
              <a:gd name="connsiteY94" fmla="*/ 1237311 h 2824020"/>
              <a:gd name="connsiteX95" fmla="*/ 133144 w 3277404"/>
              <a:gd name="connsiteY95" fmla="*/ 1201730 h 2824020"/>
              <a:gd name="connsiteX96" fmla="*/ 143475 w 3277404"/>
              <a:gd name="connsiteY96" fmla="*/ 1167296 h 2824020"/>
              <a:gd name="connsiteX97" fmla="*/ 158396 w 3277404"/>
              <a:gd name="connsiteY97" fmla="*/ 1138602 h 2824020"/>
              <a:gd name="connsiteX98" fmla="*/ 177907 w 3277404"/>
              <a:gd name="connsiteY98" fmla="*/ 1111055 h 2824020"/>
              <a:gd name="connsiteX99" fmla="*/ 200863 w 3277404"/>
              <a:gd name="connsiteY99" fmla="*/ 1086951 h 2824020"/>
              <a:gd name="connsiteX100" fmla="*/ 227262 w 3277404"/>
              <a:gd name="connsiteY100" fmla="*/ 1062848 h 2824020"/>
              <a:gd name="connsiteX101" fmla="*/ 254810 w 3277404"/>
              <a:gd name="connsiteY101" fmla="*/ 1041039 h 2824020"/>
              <a:gd name="connsiteX102" fmla="*/ 283504 w 3277404"/>
              <a:gd name="connsiteY102" fmla="*/ 1019231 h 2824020"/>
              <a:gd name="connsiteX103" fmla="*/ 312198 w 3277404"/>
              <a:gd name="connsiteY103" fmla="*/ 997424 h 2824020"/>
              <a:gd name="connsiteX104" fmla="*/ 340893 w 3277404"/>
              <a:gd name="connsiteY104" fmla="*/ 975616 h 2824020"/>
              <a:gd name="connsiteX105" fmla="*/ 367292 w 3277404"/>
              <a:gd name="connsiteY105" fmla="*/ 952661 h 2824020"/>
              <a:gd name="connsiteX106" fmla="*/ 390249 w 3277404"/>
              <a:gd name="connsiteY106" fmla="*/ 926262 h 2824020"/>
              <a:gd name="connsiteX107" fmla="*/ 410908 w 3277404"/>
              <a:gd name="connsiteY107" fmla="*/ 901010 h 2824020"/>
              <a:gd name="connsiteX108" fmla="*/ 426977 w 3277404"/>
              <a:gd name="connsiteY108" fmla="*/ 872316 h 2824020"/>
              <a:gd name="connsiteX109" fmla="*/ 440751 w 3277404"/>
              <a:gd name="connsiteY109" fmla="*/ 841326 h 2824020"/>
              <a:gd name="connsiteX110" fmla="*/ 452229 w 3277404"/>
              <a:gd name="connsiteY110" fmla="*/ 808040 h 2824020"/>
              <a:gd name="connsiteX111" fmla="*/ 462559 w 3277404"/>
              <a:gd name="connsiteY111" fmla="*/ 773605 h 2824020"/>
              <a:gd name="connsiteX112" fmla="*/ 471742 w 3277404"/>
              <a:gd name="connsiteY112" fmla="*/ 739172 h 2824020"/>
              <a:gd name="connsiteX113" fmla="*/ 480924 w 3277404"/>
              <a:gd name="connsiteY113" fmla="*/ 703591 h 2824020"/>
              <a:gd name="connsiteX114" fmla="*/ 491254 w 3277404"/>
              <a:gd name="connsiteY114" fmla="*/ 670306 h 2824020"/>
              <a:gd name="connsiteX115" fmla="*/ 502732 w 3277404"/>
              <a:gd name="connsiteY115" fmla="*/ 637019 h 2824020"/>
              <a:gd name="connsiteX116" fmla="*/ 516506 w 3277404"/>
              <a:gd name="connsiteY116" fmla="*/ 606030 h 2824020"/>
              <a:gd name="connsiteX117" fmla="*/ 533722 w 3277404"/>
              <a:gd name="connsiteY117" fmla="*/ 578483 h 2824020"/>
              <a:gd name="connsiteX118" fmla="*/ 554381 w 3277404"/>
              <a:gd name="connsiteY118" fmla="*/ 553232 h 2824020"/>
              <a:gd name="connsiteX119" fmla="*/ 579633 w 3277404"/>
              <a:gd name="connsiteY119" fmla="*/ 532572 h 2824020"/>
              <a:gd name="connsiteX120" fmla="*/ 607181 w 3277404"/>
              <a:gd name="connsiteY120" fmla="*/ 515355 h 2824020"/>
              <a:gd name="connsiteX121" fmla="*/ 638170 w 3277404"/>
              <a:gd name="connsiteY121" fmla="*/ 501581 h 2824020"/>
              <a:gd name="connsiteX122" fmla="*/ 671457 w 3277404"/>
              <a:gd name="connsiteY122" fmla="*/ 490104 h 2824020"/>
              <a:gd name="connsiteX123" fmla="*/ 704742 w 3277404"/>
              <a:gd name="connsiteY123" fmla="*/ 479774 h 2824020"/>
              <a:gd name="connsiteX124" fmla="*/ 740324 w 3277404"/>
              <a:gd name="connsiteY124" fmla="*/ 470591 h 2824020"/>
              <a:gd name="connsiteX125" fmla="*/ 774756 w 3277404"/>
              <a:gd name="connsiteY125" fmla="*/ 461408 h 2824020"/>
              <a:gd name="connsiteX126" fmla="*/ 809191 w 3277404"/>
              <a:gd name="connsiteY126" fmla="*/ 451079 h 2824020"/>
              <a:gd name="connsiteX127" fmla="*/ 842476 w 3277404"/>
              <a:gd name="connsiteY127" fmla="*/ 439601 h 2824020"/>
              <a:gd name="connsiteX128" fmla="*/ 873466 w 3277404"/>
              <a:gd name="connsiteY128" fmla="*/ 425827 h 2824020"/>
              <a:gd name="connsiteX129" fmla="*/ 902161 w 3277404"/>
              <a:gd name="connsiteY129" fmla="*/ 409759 h 2824020"/>
              <a:gd name="connsiteX130" fmla="*/ 927412 w 3277404"/>
              <a:gd name="connsiteY130" fmla="*/ 389099 h 2824020"/>
              <a:gd name="connsiteX131" fmla="*/ 953812 w 3277404"/>
              <a:gd name="connsiteY131" fmla="*/ 366142 h 2824020"/>
              <a:gd name="connsiteX132" fmla="*/ 976768 w 3277404"/>
              <a:gd name="connsiteY132" fmla="*/ 339744 h 2824020"/>
              <a:gd name="connsiteX133" fmla="*/ 998576 w 3277404"/>
              <a:gd name="connsiteY133" fmla="*/ 312197 h 2824020"/>
              <a:gd name="connsiteX134" fmla="*/ 1020384 w 3277404"/>
              <a:gd name="connsiteY134" fmla="*/ 283503 h 2824020"/>
              <a:gd name="connsiteX135" fmla="*/ 1042191 w 3277404"/>
              <a:gd name="connsiteY135" fmla="*/ 254808 h 2824020"/>
              <a:gd name="connsiteX136" fmla="*/ 1063999 w 3277404"/>
              <a:gd name="connsiteY136" fmla="*/ 227261 h 2824020"/>
              <a:gd name="connsiteX137" fmla="*/ 1088104 w 3277404"/>
              <a:gd name="connsiteY137" fmla="*/ 200862 h 2824020"/>
              <a:gd name="connsiteX138" fmla="*/ 1112206 w 3277404"/>
              <a:gd name="connsiteY138" fmla="*/ 177907 h 2824020"/>
              <a:gd name="connsiteX139" fmla="*/ 1139754 w 3277404"/>
              <a:gd name="connsiteY139" fmla="*/ 158394 h 2824020"/>
              <a:gd name="connsiteX140" fmla="*/ 1168448 w 3277404"/>
              <a:gd name="connsiteY140" fmla="*/ 143473 h 2824020"/>
              <a:gd name="connsiteX141" fmla="*/ 1202883 w 3277404"/>
              <a:gd name="connsiteY141" fmla="*/ 133143 h 2824020"/>
              <a:gd name="connsiteX142" fmla="*/ 1238464 w 3277404"/>
              <a:gd name="connsiteY142" fmla="*/ 128552 h 2824020"/>
              <a:gd name="connsiteX143" fmla="*/ 1275192 w 3277404"/>
              <a:gd name="connsiteY143" fmla="*/ 127404 h 2824020"/>
              <a:gd name="connsiteX144" fmla="*/ 1314216 w 3277404"/>
              <a:gd name="connsiteY144" fmla="*/ 130848 h 2824020"/>
              <a:gd name="connsiteX145" fmla="*/ 1353242 w 3277404"/>
              <a:gd name="connsiteY145" fmla="*/ 135439 h 2824020"/>
              <a:gd name="connsiteX146" fmla="*/ 1392267 w 3277404"/>
              <a:gd name="connsiteY146" fmla="*/ 141178 h 2824020"/>
              <a:gd name="connsiteX147" fmla="*/ 1431291 w 3277404"/>
              <a:gd name="connsiteY147" fmla="*/ 145769 h 2824020"/>
              <a:gd name="connsiteX148" fmla="*/ 1470316 w 3277404"/>
              <a:gd name="connsiteY148" fmla="*/ 148064 h 2824020"/>
              <a:gd name="connsiteX149" fmla="*/ 1508194 w 3277404"/>
              <a:gd name="connsiteY149" fmla="*/ 148064 h 2824020"/>
              <a:gd name="connsiteX150" fmla="*/ 1543776 w 3277404"/>
              <a:gd name="connsiteY150" fmla="*/ 143473 h 2824020"/>
              <a:gd name="connsiteX151" fmla="*/ 1579357 w 3277404"/>
              <a:gd name="connsiteY151" fmla="*/ 134290 h 2824020"/>
              <a:gd name="connsiteX152" fmla="*/ 1613790 w 3277404"/>
              <a:gd name="connsiteY152" fmla="*/ 120518 h 2824020"/>
              <a:gd name="connsiteX153" fmla="*/ 1648223 w 3277404"/>
              <a:gd name="connsiteY153" fmla="*/ 102152 h 2824020"/>
              <a:gd name="connsiteX154" fmla="*/ 1682657 w 3277404"/>
              <a:gd name="connsiteY154" fmla="*/ 83788 h 2824020"/>
              <a:gd name="connsiteX155" fmla="*/ 1717090 w 3277404"/>
              <a:gd name="connsiteY155" fmla="*/ 63128 h 2824020"/>
              <a:gd name="connsiteX156" fmla="*/ 1750377 w 3277404"/>
              <a:gd name="connsiteY156" fmla="*/ 43615 h 2824020"/>
              <a:gd name="connsiteX157" fmla="*/ 1785959 w 3277404"/>
              <a:gd name="connsiteY157" fmla="*/ 26399 h 2824020"/>
              <a:gd name="connsiteX158" fmla="*/ 1820392 w 3277404"/>
              <a:gd name="connsiteY158" fmla="*/ 12625 h 2824020"/>
              <a:gd name="connsiteX159" fmla="*/ 1855973 w 3277404"/>
              <a:gd name="connsiteY159" fmla="*/ 3443 h 282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277404" h="2824020">
                <a:moveTo>
                  <a:pt x="1892703" y="0"/>
                </a:moveTo>
                <a:lnTo>
                  <a:pt x="1929431" y="3443"/>
                </a:lnTo>
                <a:lnTo>
                  <a:pt x="1965012" y="12625"/>
                </a:lnTo>
                <a:lnTo>
                  <a:pt x="1999447" y="26399"/>
                </a:lnTo>
                <a:lnTo>
                  <a:pt x="2035027" y="43615"/>
                </a:lnTo>
                <a:lnTo>
                  <a:pt x="2068314" y="63128"/>
                </a:lnTo>
                <a:lnTo>
                  <a:pt x="2102748" y="83788"/>
                </a:lnTo>
                <a:lnTo>
                  <a:pt x="2137181" y="102152"/>
                </a:lnTo>
                <a:lnTo>
                  <a:pt x="2171614" y="120518"/>
                </a:lnTo>
                <a:lnTo>
                  <a:pt x="2204900" y="134290"/>
                </a:lnTo>
                <a:lnTo>
                  <a:pt x="2241630" y="143473"/>
                </a:lnTo>
                <a:lnTo>
                  <a:pt x="2277210" y="148064"/>
                </a:lnTo>
                <a:lnTo>
                  <a:pt x="2315087" y="148064"/>
                </a:lnTo>
                <a:lnTo>
                  <a:pt x="2354112" y="145769"/>
                </a:lnTo>
                <a:lnTo>
                  <a:pt x="2393137" y="141178"/>
                </a:lnTo>
                <a:lnTo>
                  <a:pt x="2432162" y="135439"/>
                </a:lnTo>
                <a:lnTo>
                  <a:pt x="2471186" y="130848"/>
                </a:lnTo>
                <a:lnTo>
                  <a:pt x="2510212" y="127404"/>
                </a:lnTo>
                <a:lnTo>
                  <a:pt x="2546940" y="128552"/>
                </a:lnTo>
                <a:lnTo>
                  <a:pt x="2582522" y="133143"/>
                </a:lnTo>
                <a:lnTo>
                  <a:pt x="2616956" y="143473"/>
                </a:lnTo>
                <a:lnTo>
                  <a:pt x="2645651" y="158394"/>
                </a:lnTo>
                <a:lnTo>
                  <a:pt x="2673197" y="177907"/>
                </a:lnTo>
                <a:lnTo>
                  <a:pt x="2697301" y="200862"/>
                </a:lnTo>
                <a:lnTo>
                  <a:pt x="2721405" y="227261"/>
                </a:lnTo>
                <a:lnTo>
                  <a:pt x="2743213" y="254808"/>
                </a:lnTo>
                <a:lnTo>
                  <a:pt x="2765020" y="283503"/>
                </a:lnTo>
                <a:lnTo>
                  <a:pt x="2786829" y="312197"/>
                </a:lnTo>
                <a:lnTo>
                  <a:pt x="2808636" y="339744"/>
                </a:lnTo>
                <a:lnTo>
                  <a:pt x="2831593" y="366142"/>
                </a:lnTo>
                <a:lnTo>
                  <a:pt x="2857992" y="389099"/>
                </a:lnTo>
                <a:lnTo>
                  <a:pt x="2883244" y="409759"/>
                </a:lnTo>
                <a:lnTo>
                  <a:pt x="2911938" y="425827"/>
                </a:lnTo>
                <a:lnTo>
                  <a:pt x="2942928" y="439601"/>
                </a:lnTo>
                <a:lnTo>
                  <a:pt x="2976213" y="451079"/>
                </a:lnTo>
                <a:lnTo>
                  <a:pt x="3010646" y="461408"/>
                </a:lnTo>
                <a:lnTo>
                  <a:pt x="3045081" y="470591"/>
                </a:lnTo>
                <a:lnTo>
                  <a:pt x="3080662" y="479774"/>
                </a:lnTo>
                <a:lnTo>
                  <a:pt x="3113948" y="490104"/>
                </a:lnTo>
                <a:lnTo>
                  <a:pt x="3147233" y="501581"/>
                </a:lnTo>
                <a:lnTo>
                  <a:pt x="3178224" y="515355"/>
                </a:lnTo>
                <a:lnTo>
                  <a:pt x="3205771" y="532572"/>
                </a:lnTo>
                <a:lnTo>
                  <a:pt x="3231023" y="553232"/>
                </a:lnTo>
                <a:lnTo>
                  <a:pt x="3251682" y="578483"/>
                </a:lnTo>
                <a:lnTo>
                  <a:pt x="3268900" y="606030"/>
                </a:lnTo>
                <a:lnTo>
                  <a:pt x="3277404" y="625165"/>
                </a:lnTo>
                <a:lnTo>
                  <a:pt x="3277404" y="2824020"/>
                </a:lnTo>
                <a:lnTo>
                  <a:pt x="362557" y="2824020"/>
                </a:lnTo>
                <a:lnTo>
                  <a:pt x="340893" y="2805182"/>
                </a:lnTo>
                <a:lnTo>
                  <a:pt x="312198" y="2783375"/>
                </a:lnTo>
                <a:lnTo>
                  <a:pt x="283504" y="2761567"/>
                </a:lnTo>
                <a:lnTo>
                  <a:pt x="254810" y="2739759"/>
                </a:lnTo>
                <a:lnTo>
                  <a:pt x="227262" y="2717951"/>
                </a:lnTo>
                <a:lnTo>
                  <a:pt x="200863" y="2693848"/>
                </a:lnTo>
                <a:lnTo>
                  <a:pt x="177907" y="2669745"/>
                </a:lnTo>
                <a:lnTo>
                  <a:pt x="158396" y="2642197"/>
                </a:lnTo>
                <a:lnTo>
                  <a:pt x="143475" y="2613503"/>
                </a:lnTo>
                <a:lnTo>
                  <a:pt x="133144" y="2579070"/>
                </a:lnTo>
                <a:lnTo>
                  <a:pt x="128553" y="2543489"/>
                </a:lnTo>
                <a:lnTo>
                  <a:pt x="127404" y="2506758"/>
                </a:lnTo>
                <a:lnTo>
                  <a:pt x="130848" y="2467734"/>
                </a:lnTo>
                <a:lnTo>
                  <a:pt x="135439" y="2428710"/>
                </a:lnTo>
                <a:lnTo>
                  <a:pt x="141178" y="2389685"/>
                </a:lnTo>
                <a:lnTo>
                  <a:pt x="145770" y="2350660"/>
                </a:lnTo>
                <a:lnTo>
                  <a:pt x="148066" y="2311636"/>
                </a:lnTo>
                <a:lnTo>
                  <a:pt x="148066" y="2273758"/>
                </a:lnTo>
                <a:lnTo>
                  <a:pt x="143475" y="2238178"/>
                </a:lnTo>
                <a:lnTo>
                  <a:pt x="134292" y="2202597"/>
                </a:lnTo>
                <a:lnTo>
                  <a:pt x="120518" y="2169310"/>
                </a:lnTo>
                <a:lnTo>
                  <a:pt x="103302" y="2134877"/>
                </a:lnTo>
                <a:lnTo>
                  <a:pt x="83788" y="2100445"/>
                </a:lnTo>
                <a:lnTo>
                  <a:pt x="63129" y="2066010"/>
                </a:lnTo>
                <a:lnTo>
                  <a:pt x="43617" y="2032724"/>
                </a:lnTo>
                <a:lnTo>
                  <a:pt x="26399" y="1997144"/>
                </a:lnTo>
                <a:lnTo>
                  <a:pt x="12627" y="1962709"/>
                </a:lnTo>
                <a:lnTo>
                  <a:pt x="3444" y="1927128"/>
                </a:lnTo>
                <a:lnTo>
                  <a:pt x="0" y="1890399"/>
                </a:lnTo>
                <a:lnTo>
                  <a:pt x="3444" y="1853671"/>
                </a:lnTo>
                <a:lnTo>
                  <a:pt x="12627" y="1818089"/>
                </a:lnTo>
                <a:lnTo>
                  <a:pt x="26399" y="1783655"/>
                </a:lnTo>
                <a:lnTo>
                  <a:pt x="43617" y="1748075"/>
                </a:lnTo>
                <a:lnTo>
                  <a:pt x="63129" y="1714788"/>
                </a:lnTo>
                <a:lnTo>
                  <a:pt x="83788" y="1680356"/>
                </a:lnTo>
                <a:lnTo>
                  <a:pt x="103302" y="1645921"/>
                </a:lnTo>
                <a:lnTo>
                  <a:pt x="120518" y="1611488"/>
                </a:lnTo>
                <a:lnTo>
                  <a:pt x="134292" y="1578202"/>
                </a:lnTo>
                <a:lnTo>
                  <a:pt x="143475" y="1542620"/>
                </a:lnTo>
                <a:lnTo>
                  <a:pt x="148066" y="1507040"/>
                </a:lnTo>
                <a:lnTo>
                  <a:pt x="148066" y="1469163"/>
                </a:lnTo>
                <a:lnTo>
                  <a:pt x="145770" y="1430138"/>
                </a:lnTo>
                <a:lnTo>
                  <a:pt x="141178" y="1391114"/>
                </a:lnTo>
                <a:lnTo>
                  <a:pt x="135439" y="1352088"/>
                </a:lnTo>
                <a:lnTo>
                  <a:pt x="130848" y="1313064"/>
                </a:lnTo>
                <a:lnTo>
                  <a:pt x="127404" y="1274040"/>
                </a:lnTo>
                <a:lnTo>
                  <a:pt x="128553" y="1237311"/>
                </a:lnTo>
                <a:lnTo>
                  <a:pt x="133144" y="1201730"/>
                </a:lnTo>
                <a:lnTo>
                  <a:pt x="143475" y="1167296"/>
                </a:lnTo>
                <a:lnTo>
                  <a:pt x="158396" y="1138602"/>
                </a:lnTo>
                <a:lnTo>
                  <a:pt x="177907" y="1111055"/>
                </a:lnTo>
                <a:lnTo>
                  <a:pt x="200863" y="1086951"/>
                </a:lnTo>
                <a:lnTo>
                  <a:pt x="227262" y="1062848"/>
                </a:lnTo>
                <a:lnTo>
                  <a:pt x="254810" y="1041039"/>
                </a:lnTo>
                <a:lnTo>
                  <a:pt x="283504" y="1019231"/>
                </a:lnTo>
                <a:lnTo>
                  <a:pt x="312198" y="997424"/>
                </a:lnTo>
                <a:lnTo>
                  <a:pt x="340893" y="975616"/>
                </a:lnTo>
                <a:lnTo>
                  <a:pt x="367292" y="952661"/>
                </a:lnTo>
                <a:lnTo>
                  <a:pt x="390249" y="926262"/>
                </a:lnTo>
                <a:lnTo>
                  <a:pt x="410908" y="901010"/>
                </a:lnTo>
                <a:lnTo>
                  <a:pt x="426977" y="872316"/>
                </a:lnTo>
                <a:lnTo>
                  <a:pt x="440751" y="841326"/>
                </a:lnTo>
                <a:lnTo>
                  <a:pt x="452229" y="808040"/>
                </a:lnTo>
                <a:lnTo>
                  <a:pt x="462559" y="773605"/>
                </a:lnTo>
                <a:lnTo>
                  <a:pt x="471742" y="739172"/>
                </a:lnTo>
                <a:lnTo>
                  <a:pt x="480924" y="703591"/>
                </a:lnTo>
                <a:lnTo>
                  <a:pt x="491254" y="670306"/>
                </a:lnTo>
                <a:lnTo>
                  <a:pt x="502732" y="637019"/>
                </a:lnTo>
                <a:lnTo>
                  <a:pt x="516506" y="606030"/>
                </a:lnTo>
                <a:lnTo>
                  <a:pt x="533722" y="578483"/>
                </a:lnTo>
                <a:lnTo>
                  <a:pt x="554381" y="553232"/>
                </a:lnTo>
                <a:lnTo>
                  <a:pt x="579633" y="532572"/>
                </a:lnTo>
                <a:lnTo>
                  <a:pt x="607181" y="515355"/>
                </a:lnTo>
                <a:lnTo>
                  <a:pt x="638170" y="501581"/>
                </a:lnTo>
                <a:lnTo>
                  <a:pt x="671457" y="490104"/>
                </a:lnTo>
                <a:lnTo>
                  <a:pt x="704742" y="479774"/>
                </a:lnTo>
                <a:lnTo>
                  <a:pt x="740324" y="470591"/>
                </a:lnTo>
                <a:lnTo>
                  <a:pt x="774756" y="461408"/>
                </a:lnTo>
                <a:lnTo>
                  <a:pt x="809191" y="451079"/>
                </a:lnTo>
                <a:lnTo>
                  <a:pt x="842476" y="439601"/>
                </a:lnTo>
                <a:lnTo>
                  <a:pt x="873466" y="425827"/>
                </a:lnTo>
                <a:lnTo>
                  <a:pt x="902161" y="409759"/>
                </a:lnTo>
                <a:lnTo>
                  <a:pt x="927412" y="389099"/>
                </a:lnTo>
                <a:lnTo>
                  <a:pt x="953812" y="366142"/>
                </a:lnTo>
                <a:lnTo>
                  <a:pt x="976768" y="339744"/>
                </a:lnTo>
                <a:lnTo>
                  <a:pt x="998576" y="312197"/>
                </a:lnTo>
                <a:lnTo>
                  <a:pt x="1020384" y="283503"/>
                </a:lnTo>
                <a:lnTo>
                  <a:pt x="1042191" y="254808"/>
                </a:lnTo>
                <a:lnTo>
                  <a:pt x="1063999" y="227261"/>
                </a:lnTo>
                <a:lnTo>
                  <a:pt x="1088104" y="200862"/>
                </a:lnTo>
                <a:lnTo>
                  <a:pt x="1112206" y="177907"/>
                </a:lnTo>
                <a:lnTo>
                  <a:pt x="1139754" y="158394"/>
                </a:lnTo>
                <a:lnTo>
                  <a:pt x="1168448" y="143473"/>
                </a:lnTo>
                <a:lnTo>
                  <a:pt x="1202883" y="133143"/>
                </a:lnTo>
                <a:lnTo>
                  <a:pt x="1238464" y="128552"/>
                </a:lnTo>
                <a:lnTo>
                  <a:pt x="1275192" y="127404"/>
                </a:lnTo>
                <a:lnTo>
                  <a:pt x="1314216" y="130848"/>
                </a:lnTo>
                <a:lnTo>
                  <a:pt x="1353242" y="135439"/>
                </a:lnTo>
                <a:lnTo>
                  <a:pt x="1392267" y="141178"/>
                </a:lnTo>
                <a:lnTo>
                  <a:pt x="1431291" y="145769"/>
                </a:lnTo>
                <a:lnTo>
                  <a:pt x="1470316" y="148064"/>
                </a:lnTo>
                <a:lnTo>
                  <a:pt x="1508194" y="148064"/>
                </a:lnTo>
                <a:lnTo>
                  <a:pt x="1543776" y="143473"/>
                </a:lnTo>
                <a:lnTo>
                  <a:pt x="1579357" y="134290"/>
                </a:lnTo>
                <a:lnTo>
                  <a:pt x="1613790" y="120518"/>
                </a:lnTo>
                <a:lnTo>
                  <a:pt x="1648223" y="102152"/>
                </a:lnTo>
                <a:lnTo>
                  <a:pt x="1682657" y="83788"/>
                </a:lnTo>
                <a:lnTo>
                  <a:pt x="1717090" y="63128"/>
                </a:lnTo>
                <a:lnTo>
                  <a:pt x="1750377" y="43615"/>
                </a:lnTo>
                <a:lnTo>
                  <a:pt x="1785959" y="26399"/>
                </a:lnTo>
                <a:lnTo>
                  <a:pt x="1820392" y="12625"/>
                </a:lnTo>
                <a:lnTo>
                  <a:pt x="1855973" y="34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20" name="Bilde 19">
            <a:extLst>
              <a:ext uri="{FF2B5EF4-FFF2-40B4-BE49-F238E27FC236}">
                <a16:creationId xmlns:a16="http://schemas.microsoft.com/office/drawing/2014/main" id="{7130B29C-6C54-4A68-AED7-6DA71A5F439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69126" y="4611189"/>
            <a:ext cx="3506102" cy="1919590"/>
          </a:xfrm>
          <a:prstGeom prst="rect">
            <a:avLst/>
          </a:prstGeom>
        </p:spPr>
      </p:pic>
      <p:pic>
        <p:nvPicPr>
          <p:cNvPr id="22" name="Bilde 21">
            <a:extLst>
              <a:ext uri="{FF2B5EF4-FFF2-40B4-BE49-F238E27FC236}">
                <a16:creationId xmlns:a16="http://schemas.microsoft.com/office/drawing/2014/main" id="{A28F5544-BBB1-48AC-8880-E0CA15792B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265700" y="-507086"/>
            <a:ext cx="3973152" cy="3903620"/>
          </a:xfrm>
          <a:prstGeom prst="rect">
            <a:avLst/>
          </a:prstGeom>
        </p:spPr>
      </p:pic>
      <p:pic>
        <p:nvPicPr>
          <p:cNvPr id="24" name="Bilde 23">
            <a:extLst>
              <a:ext uri="{FF2B5EF4-FFF2-40B4-BE49-F238E27FC236}">
                <a16:creationId xmlns:a16="http://schemas.microsoft.com/office/drawing/2014/main" id="{F4FDA21C-573C-4FF0-8C94-6B14C657E87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843763" y="2980750"/>
            <a:ext cx="2790643" cy="2465841"/>
          </a:xfrm>
          <a:prstGeom prst="rect">
            <a:avLst/>
          </a:prstGeom>
        </p:spPr>
      </p:pic>
    </p:spTree>
    <p:extLst>
      <p:ext uri="{BB962C8B-B14F-4D97-AF65-F5344CB8AC3E}">
        <p14:creationId xmlns:p14="http://schemas.microsoft.com/office/powerpoint/2010/main" val="41685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66" name="Rectangle 65">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67">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131C21D-B5BF-4B18-AE15-0FA5A4CA0762}"/>
              </a:ext>
            </a:extLst>
          </p:cNvPr>
          <p:cNvSpPr>
            <a:spLocks noGrp="1"/>
          </p:cNvSpPr>
          <p:nvPr>
            <p:ph type="title"/>
          </p:nvPr>
        </p:nvSpPr>
        <p:spPr>
          <a:xfrm>
            <a:off x="0" y="187228"/>
            <a:ext cx="12192000" cy="844737"/>
          </a:xfrm>
          <a:solidFill>
            <a:schemeClr val="bg2"/>
          </a:solidFill>
        </p:spPr>
        <p:txBody>
          <a:bodyPr vert="horz" lIns="91440" tIns="45720" rIns="91440" bIns="45720" rtlCol="0" anchor="b">
            <a:normAutofit/>
          </a:bodyPr>
          <a:lstStyle/>
          <a:p>
            <a:pPr algn="ctr"/>
            <a:r>
              <a:rPr lang="en-US" sz="4400">
                <a:solidFill>
                  <a:srgbClr val="2A1A00"/>
                </a:solidFill>
              </a:rPr>
              <a:t>1. Storge=familiekjærlighet</a:t>
            </a:r>
            <a:endParaRPr lang="en-US" sz="4400" dirty="0">
              <a:solidFill>
                <a:srgbClr val="2A1A00"/>
              </a:solidFill>
            </a:endParaRPr>
          </a:p>
        </p:txBody>
      </p:sp>
      <p:sp>
        <p:nvSpPr>
          <p:cNvPr id="3" name="Plassholder for tekst 2">
            <a:extLst>
              <a:ext uri="{FF2B5EF4-FFF2-40B4-BE49-F238E27FC236}">
                <a16:creationId xmlns:a16="http://schemas.microsoft.com/office/drawing/2014/main" id="{985113E9-6DEE-4926-BBFD-82020425EDB9}"/>
              </a:ext>
            </a:extLst>
          </p:cNvPr>
          <p:cNvSpPr>
            <a:spLocks noGrp="1"/>
          </p:cNvSpPr>
          <p:nvPr>
            <p:ph type="body" idx="1"/>
          </p:nvPr>
        </p:nvSpPr>
        <p:spPr>
          <a:xfrm>
            <a:off x="1078524" y="5979196"/>
            <a:ext cx="10318416" cy="396483"/>
          </a:xfrm>
        </p:spPr>
        <p:txBody>
          <a:bodyPr vert="horz" lIns="91440" tIns="45720" rIns="91440" bIns="45720" rtlCol="0" anchor="t">
            <a:normAutofit/>
          </a:bodyPr>
          <a:lstStyle/>
          <a:p>
            <a:pPr algn="ctr"/>
            <a:endParaRPr lang="en-US" sz="1200">
              <a:solidFill>
                <a:srgbClr val="FFFFFF"/>
              </a:solidFill>
            </a:endParaRPr>
          </a:p>
        </p:txBody>
      </p:sp>
      <p:pic>
        <p:nvPicPr>
          <p:cNvPr id="4" name="Bilde 3" descr="Et bilde som inneholder utklipp&#10;&#10;Automatisk generert beskrivelse">
            <a:extLst>
              <a:ext uri="{FF2B5EF4-FFF2-40B4-BE49-F238E27FC236}">
                <a16:creationId xmlns:a16="http://schemas.microsoft.com/office/drawing/2014/main" id="{3F2FD064-3BE5-4E78-8F4A-51E5730269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72046" y="472712"/>
            <a:ext cx="8658309" cy="4740424"/>
          </a:xfrm>
          <a:prstGeom prst="rect">
            <a:avLst/>
          </a:prstGeom>
        </p:spPr>
      </p:pic>
    </p:spTree>
    <p:extLst>
      <p:ext uri="{BB962C8B-B14F-4D97-AF65-F5344CB8AC3E}">
        <p14:creationId xmlns:p14="http://schemas.microsoft.com/office/powerpoint/2010/main" val="23069210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66" name="Rectangle 65">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67">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131C21D-B5BF-4B18-AE15-0FA5A4CA0762}"/>
              </a:ext>
            </a:extLst>
          </p:cNvPr>
          <p:cNvSpPr>
            <a:spLocks noGrp="1"/>
          </p:cNvSpPr>
          <p:nvPr>
            <p:ph type="title"/>
          </p:nvPr>
        </p:nvSpPr>
        <p:spPr>
          <a:xfrm>
            <a:off x="0" y="226417"/>
            <a:ext cx="12192000" cy="844737"/>
          </a:xfrm>
          <a:solidFill>
            <a:schemeClr val="bg2"/>
          </a:solidFill>
        </p:spPr>
        <p:txBody>
          <a:bodyPr vert="horz" lIns="91440" tIns="45720" rIns="91440" bIns="45720" rtlCol="0" anchor="b">
            <a:normAutofit/>
          </a:bodyPr>
          <a:lstStyle/>
          <a:p>
            <a:pPr algn="ctr"/>
            <a:r>
              <a:rPr lang="en-US" sz="4400">
                <a:solidFill>
                  <a:srgbClr val="2A1A00"/>
                </a:solidFill>
              </a:rPr>
              <a:t>2. </a:t>
            </a:r>
            <a:r>
              <a:rPr lang="nb-NO" sz="4400" b="1">
                <a:solidFill>
                  <a:schemeClr val="tx1"/>
                </a:solidFill>
              </a:rPr>
              <a:t>Filia = vennekjærlighet</a:t>
            </a:r>
            <a:endParaRPr lang="en-US" sz="4400" dirty="0">
              <a:solidFill>
                <a:schemeClr val="tx1"/>
              </a:solidFill>
            </a:endParaRPr>
          </a:p>
        </p:txBody>
      </p:sp>
      <p:sp>
        <p:nvSpPr>
          <p:cNvPr id="3" name="Plassholder for tekst 2">
            <a:extLst>
              <a:ext uri="{FF2B5EF4-FFF2-40B4-BE49-F238E27FC236}">
                <a16:creationId xmlns:a16="http://schemas.microsoft.com/office/drawing/2014/main" id="{985113E9-6DEE-4926-BBFD-82020425EDB9}"/>
              </a:ext>
            </a:extLst>
          </p:cNvPr>
          <p:cNvSpPr>
            <a:spLocks noGrp="1"/>
          </p:cNvSpPr>
          <p:nvPr>
            <p:ph type="body" idx="1"/>
          </p:nvPr>
        </p:nvSpPr>
        <p:spPr>
          <a:xfrm>
            <a:off x="1078524" y="5979196"/>
            <a:ext cx="10318416" cy="396483"/>
          </a:xfrm>
        </p:spPr>
        <p:txBody>
          <a:bodyPr vert="horz" lIns="91440" tIns="45720" rIns="91440" bIns="45720" rtlCol="0" anchor="t">
            <a:normAutofit/>
          </a:bodyPr>
          <a:lstStyle/>
          <a:p>
            <a:pPr algn="ctr"/>
            <a:endParaRPr lang="en-US" sz="1200">
              <a:solidFill>
                <a:srgbClr val="FFFFFF"/>
              </a:solidFill>
            </a:endParaRPr>
          </a:p>
        </p:txBody>
      </p:sp>
      <p:pic>
        <p:nvPicPr>
          <p:cNvPr id="9" name="Bilde 8">
            <a:extLst>
              <a:ext uri="{FF2B5EF4-FFF2-40B4-BE49-F238E27FC236}">
                <a16:creationId xmlns:a16="http://schemas.microsoft.com/office/drawing/2014/main" id="{B549DFC1-3FED-4203-8FEC-C5EF8896824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10571" y="648785"/>
            <a:ext cx="6770857" cy="5982798"/>
          </a:xfrm>
          <a:prstGeom prst="rect">
            <a:avLst/>
          </a:prstGeom>
        </p:spPr>
      </p:pic>
    </p:spTree>
    <p:extLst>
      <p:ext uri="{BB962C8B-B14F-4D97-AF65-F5344CB8AC3E}">
        <p14:creationId xmlns:p14="http://schemas.microsoft.com/office/powerpoint/2010/main" val="32004038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66" name="Rectangle 65">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67">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131C21D-B5BF-4B18-AE15-0FA5A4CA0762}"/>
              </a:ext>
            </a:extLst>
          </p:cNvPr>
          <p:cNvSpPr>
            <a:spLocks noGrp="1"/>
          </p:cNvSpPr>
          <p:nvPr>
            <p:ph type="title"/>
          </p:nvPr>
        </p:nvSpPr>
        <p:spPr>
          <a:xfrm>
            <a:off x="0" y="187228"/>
            <a:ext cx="12192000" cy="844737"/>
          </a:xfrm>
          <a:solidFill>
            <a:schemeClr val="bg2"/>
          </a:solidFill>
        </p:spPr>
        <p:txBody>
          <a:bodyPr vert="horz" lIns="91440" tIns="45720" rIns="91440" bIns="45720" rtlCol="0" anchor="b">
            <a:normAutofit fontScale="90000"/>
          </a:bodyPr>
          <a:lstStyle/>
          <a:p>
            <a:pPr algn="ctr"/>
            <a:r>
              <a:rPr lang="en-US" sz="4400" dirty="0">
                <a:solidFill>
                  <a:srgbClr val="2A1A00"/>
                </a:solidFill>
              </a:rPr>
              <a:t>3. eros=den </a:t>
            </a:r>
            <a:r>
              <a:rPr lang="en-US" sz="4400" dirty="0" err="1">
                <a:solidFill>
                  <a:srgbClr val="2A1A00"/>
                </a:solidFill>
              </a:rPr>
              <a:t>romantiske</a:t>
            </a:r>
            <a:r>
              <a:rPr lang="en-US" sz="4400" dirty="0">
                <a:solidFill>
                  <a:srgbClr val="2A1A00"/>
                </a:solidFill>
              </a:rPr>
              <a:t> </a:t>
            </a:r>
            <a:r>
              <a:rPr lang="en-US" sz="4400" dirty="0" err="1">
                <a:solidFill>
                  <a:srgbClr val="2A1A00"/>
                </a:solidFill>
              </a:rPr>
              <a:t>kjærligheten</a:t>
            </a:r>
            <a:endParaRPr lang="en-US" sz="4400" dirty="0">
              <a:solidFill>
                <a:srgbClr val="2A1A00"/>
              </a:solidFill>
            </a:endParaRPr>
          </a:p>
        </p:txBody>
      </p:sp>
      <p:sp>
        <p:nvSpPr>
          <p:cNvPr id="3" name="Plassholder for tekst 2">
            <a:extLst>
              <a:ext uri="{FF2B5EF4-FFF2-40B4-BE49-F238E27FC236}">
                <a16:creationId xmlns:a16="http://schemas.microsoft.com/office/drawing/2014/main" id="{985113E9-6DEE-4926-BBFD-82020425EDB9}"/>
              </a:ext>
            </a:extLst>
          </p:cNvPr>
          <p:cNvSpPr>
            <a:spLocks noGrp="1"/>
          </p:cNvSpPr>
          <p:nvPr>
            <p:ph type="body" idx="1"/>
          </p:nvPr>
        </p:nvSpPr>
        <p:spPr>
          <a:xfrm>
            <a:off x="1078524" y="5979196"/>
            <a:ext cx="10318416" cy="396483"/>
          </a:xfrm>
        </p:spPr>
        <p:txBody>
          <a:bodyPr vert="horz" lIns="91440" tIns="45720" rIns="91440" bIns="45720" rtlCol="0" anchor="t">
            <a:normAutofit/>
          </a:bodyPr>
          <a:lstStyle/>
          <a:p>
            <a:pPr algn="ctr"/>
            <a:endParaRPr lang="en-US" sz="1200">
              <a:solidFill>
                <a:srgbClr val="FFFFFF"/>
              </a:solidFill>
            </a:endParaRPr>
          </a:p>
        </p:txBody>
      </p:sp>
      <p:pic>
        <p:nvPicPr>
          <p:cNvPr id="9" name="Bilde 8">
            <a:extLst>
              <a:ext uri="{FF2B5EF4-FFF2-40B4-BE49-F238E27FC236}">
                <a16:creationId xmlns:a16="http://schemas.microsoft.com/office/drawing/2014/main" id="{687970BD-3136-4D2A-844D-94A5437D4A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35533" y="1061755"/>
            <a:ext cx="4811186" cy="5165309"/>
          </a:xfrm>
          <a:prstGeom prst="rect">
            <a:avLst/>
          </a:prstGeom>
        </p:spPr>
      </p:pic>
    </p:spTree>
    <p:extLst>
      <p:ext uri="{BB962C8B-B14F-4D97-AF65-F5344CB8AC3E}">
        <p14:creationId xmlns:p14="http://schemas.microsoft.com/office/powerpoint/2010/main" val="366043914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4A0F88-C0D5-4EB3-B9FD-1ACF58037AF4}"/>
              </a:ext>
            </a:extLst>
          </p:cNvPr>
          <p:cNvSpPr>
            <a:spLocks noGrp="1"/>
          </p:cNvSpPr>
          <p:nvPr>
            <p:ph type="title"/>
          </p:nvPr>
        </p:nvSpPr>
        <p:spPr/>
        <p:txBody>
          <a:bodyPr/>
          <a:lstStyle/>
          <a:p>
            <a:endParaRPr lang="nb-NO"/>
          </a:p>
        </p:txBody>
      </p:sp>
      <p:sp>
        <p:nvSpPr>
          <p:cNvPr id="3" name="Undertittel 2">
            <a:extLst>
              <a:ext uri="{FF2B5EF4-FFF2-40B4-BE49-F238E27FC236}">
                <a16:creationId xmlns:a16="http://schemas.microsoft.com/office/drawing/2014/main" id="{FAC689F0-E38D-4C40-9291-78F627943BB0}"/>
              </a:ext>
            </a:extLst>
          </p:cNvPr>
          <p:cNvSpPr>
            <a:spLocks noGrp="1"/>
          </p:cNvSpPr>
          <p:nvPr>
            <p:ph type="subTitle" idx="1"/>
          </p:nvPr>
        </p:nvSpPr>
        <p:spPr/>
        <p:txBody>
          <a:bodyPr/>
          <a:lstStyle/>
          <a:p>
            <a:endParaRPr lang="nb-NO"/>
          </a:p>
        </p:txBody>
      </p:sp>
      <p:pic>
        <p:nvPicPr>
          <p:cNvPr id="4" name="Media på Internett 3" title="Ed Sheeran - Shape Of You [Official Lyric Video]">
            <a:hlinkClick r:id="" action="ppaction://media"/>
            <a:extLst>
              <a:ext uri="{FF2B5EF4-FFF2-40B4-BE49-F238E27FC236}">
                <a16:creationId xmlns:a16="http://schemas.microsoft.com/office/drawing/2014/main" id="{7B65BB0B-0B93-44C6-8CF4-4E01712B86CD}"/>
              </a:ext>
            </a:extLst>
          </p:cNvPr>
          <p:cNvPicPr>
            <a:picLocks noRot="1" noChangeAspect="1"/>
          </p:cNvPicPr>
          <p:nvPr>
            <a:videoFile r:link="rId1"/>
          </p:nvPr>
        </p:nvPicPr>
        <p:blipFill>
          <a:blip r:embed="rId4"/>
          <a:stretch>
            <a:fillRect/>
          </a:stretch>
        </p:blipFill>
        <p:spPr>
          <a:xfrm>
            <a:off x="26973" y="0"/>
            <a:ext cx="12165027" cy="6873240"/>
          </a:xfrm>
          <a:prstGeom prst="rect">
            <a:avLst/>
          </a:prstGeom>
        </p:spPr>
      </p:pic>
    </p:spTree>
    <p:extLst>
      <p:ext uri="{BB962C8B-B14F-4D97-AF65-F5344CB8AC3E}">
        <p14:creationId xmlns:p14="http://schemas.microsoft.com/office/powerpoint/2010/main" val="7338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F49D14-9D21-426F-82BD-1F1BCF0FBCCD}"/>
              </a:ext>
            </a:extLst>
          </p:cNvPr>
          <p:cNvSpPr>
            <a:spLocks noGrp="1"/>
          </p:cNvSpPr>
          <p:nvPr>
            <p:ph type="title"/>
          </p:nvPr>
        </p:nvSpPr>
        <p:spPr>
          <a:xfrm>
            <a:off x="4215962" y="1411542"/>
            <a:ext cx="7905247" cy="3795753"/>
          </a:xfrm>
        </p:spPr>
        <p:txBody>
          <a:bodyPr/>
          <a:lstStyle/>
          <a:p>
            <a:r>
              <a:rPr lang="en-US" sz="3200" i="1" dirty="0">
                <a:solidFill>
                  <a:schemeClr val="tx1"/>
                </a:solidFill>
              </a:rPr>
              <a:t>I'm in love with the shape of you</a:t>
            </a:r>
            <a:br>
              <a:rPr lang="en-US" sz="3200" i="1" dirty="0">
                <a:solidFill>
                  <a:schemeClr val="tx1"/>
                </a:solidFill>
              </a:rPr>
            </a:br>
            <a:r>
              <a:rPr lang="en-US" sz="3200" i="1" dirty="0">
                <a:solidFill>
                  <a:schemeClr val="tx1"/>
                </a:solidFill>
              </a:rPr>
              <a:t>We push and pull like a magnet do</a:t>
            </a:r>
            <a:br>
              <a:rPr lang="en-US" sz="3200" i="1" dirty="0">
                <a:solidFill>
                  <a:schemeClr val="tx1"/>
                </a:solidFill>
              </a:rPr>
            </a:br>
            <a:r>
              <a:rPr lang="en-US" sz="3200" i="1" dirty="0">
                <a:solidFill>
                  <a:schemeClr val="tx1"/>
                </a:solidFill>
              </a:rPr>
              <a:t>Although my heart is falling too</a:t>
            </a:r>
            <a:br>
              <a:rPr lang="en-US" sz="3200" i="1" dirty="0">
                <a:solidFill>
                  <a:schemeClr val="tx1"/>
                </a:solidFill>
              </a:rPr>
            </a:br>
            <a:r>
              <a:rPr lang="en-US" sz="3200" i="1" dirty="0">
                <a:solidFill>
                  <a:schemeClr val="tx1"/>
                </a:solidFill>
              </a:rPr>
              <a:t>I'm in love with your body </a:t>
            </a:r>
            <a:br>
              <a:rPr lang="en-US" sz="2667"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endParaRPr lang="nb-NO" dirty="0">
              <a:solidFill>
                <a:schemeClr val="tx1"/>
              </a:solidFill>
            </a:endParaRPr>
          </a:p>
        </p:txBody>
      </p:sp>
      <p:pic>
        <p:nvPicPr>
          <p:cNvPr id="7" name="Grafikk 6" descr="Musikknoter med heldekkende fyll">
            <a:extLst>
              <a:ext uri="{FF2B5EF4-FFF2-40B4-BE49-F238E27FC236}">
                <a16:creationId xmlns:a16="http://schemas.microsoft.com/office/drawing/2014/main" id="{2839440A-D134-4F48-8016-72D1899BCD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1120" y="0"/>
            <a:ext cx="1411541" cy="1411541"/>
          </a:xfrm>
          <a:prstGeom prst="rect">
            <a:avLst/>
          </a:prstGeom>
        </p:spPr>
      </p:pic>
      <p:sp>
        <p:nvSpPr>
          <p:cNvPr id="6" name="TekstSylinder 5">
            <a:extLst>
              <a:ext uri="{FF2B5EF4-FFF2-40B4-BE49-F238E27FC236}">
                <a16:creationId xmlns:a16="http://schemas.microsoft.com/office/drawing/2014/main" id="{98EBA46A-10CD-4674-AA06-2C50448EF57A}"/>
              </a:ext>
            </a:extLst>
          </p:cNvPr>
          <p:cNvSpPr txBox="1"/>
          <p:nvPr/>
        </p:nvSpPr>
        <p:spPr>
          <a:xfrm>
            <a:off x="1789450" y="5446459"/>
            <a:ext cx="7515452" cy="1241237"/>
          </a:xfrm>
          <a:prstGeom prst="rect">
            <a:avLst/>
          </a:prstGeom>
          <a:noFill/>
        </p:spPr>
        <p:txBody>
          <a:bodyPr wrap="square">
            <a:spAutoFit/>
          </a:bodyPr>
          <a:lstStyle/>
          <a:p>
            <a:r>
              <a:rPr lang="en-US" sz="3733" dirty="0">
                <a:latin typeface="Montserrat" panose="020B0604020202020204" charset="0"/>
              </a:rPr>
              <a:t>Ed Sheeran </a:t>
            </a:r>
            <a:r>
              <a:rPr lang="en-US" sz="3733" dirty="0" err="1">
                <a:latin typeface="Montserrat" panose="020B0604020202020204" charset="0"/>
              </a:rPr>
              <a:t>i</a:t>
            </a:r>
            <a:r>
              <a:rPr lang="en-US" sz="3733" dirty="0">
                <a:latin typeface="Montserrat" panose="020B0604020202020204" charset="0"/>
              </a:rPr>
              <a:t> </a:t>
            </a:r>
            <a:r>
              <a:rPr lang="en-US" sz="3733" i="1" dirty="0">
                <a:latin typeface="Montserrat" panose="020B0604020202020204" charset="0"/>
              </a:rPr>
              <a:t>Shape of you</a:t>
            </a:r>
            <a:br>
              <a:rPr lang="en-US" sz="3733" dirty="0">
                <a:latin typeface="Montserrat" panose="020B0604020202020204" charset="0"/>
              </a:rPr>
            </a:br>
            <a:endParaRPr lang="nb-NO" sz="3733" dirty="0">
              <a:latin typeface="Montserrat" panose="020B0604020202020204" charset="0"/>
            </a:endParaRPr>
          </a:p>
        </p:txBody>
      </p:sp>
      <p:pic>
        <p:nvPicPr>
          <p:cNvPr id="8" name="Picture 2">
            <a:extLst>
              <a:ext uri="{FF2B5EF4-FFF2-40B4-BE49-F238E27FC236}">
                <a16:creationId xmlns:a16="http://schemas.microsoft.com/office/drawing/2014/main" id="{B00B93CE-D5D7-47FD-A399-F1E2080CB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66893">
            <a:off x="245502" y="353741"/>
            <a:ext cx="3795753" cy="379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4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66" name="Rectangle 65">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67">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131C21D-B5BF-4B18-AE15-0FA5A4CA0762}"/>
              </a:ext>
            </a:extLst>
          </p:cNvPr>
          <p:cNvSpPr>
            <a:spLocks noGrp="1"/>
          </p:cNvSpPr>
          <p:nvPr>
            <p:ph type="title"/>
          </p:nvPr>
        </p:nvSpPr>
        <p:spPr>
          <a:xfrm>
            <a:off x="0" y="187228"/>
            <a:ext cx="12192000" cy="844737"/>
          </a:xfrm>
          <a:solidFill>
            <a:schemeClr val="bg2"/>
          </a:solidFill>
        </p:spPr>
        <p:txBody>
          <a:bodyPr vert="horz" lIns="91440" tIns="45720" rIns="91440" bIns="45720" rtlCol="0" anchor="b">
            <a:normAutofit fontScale="90000"/>
          </a:bodyPr>
          <a:lstStyle/>
          <a:p>
            <a:pPr algn="ctr"/>
            <a:r>
              <a:rPr lang="en-US" sz="4400" dirty="0">
                <a:solidFill>
                  <a:srgbClr val="2A1A00"/>
                </a:solidFill>
              </a:rPr>
              <a:t>3. eros=den </a:t>
            </a:r>
            <a:r>
              <a:rPr lang="en-US" sz="4400" dirty="0" err="1">
                <a:solidFill>
                  <a:srgbClr val="2A1A00"/>
                </a:solidFill>
              </a:rPr>
              <a:t>romantiske</a:t>
            </a:r>
            <a:r>
              <a:rPr lang="en-US" sz="4400" dirty="0">
                <a:solidFill>
                  <a:srgbClr val="2A1A00"/>
                </a:solidFill>
              </a:rPr>
              <a:t> </a:t>
            </a:r>
            <a:r>
              <a:rPr lang="en-US" sz="4400" dirty="0" err="1">
                <a:solidFill>
                  <a:srgbClr val="2A1A00"/>
                </a:solidFill>
              </a:rPr>
              <a:t>kjærligheten</a:t>
            </a:r>
            <a:endParaRPr lang="en-US" sz="4400" dirty="0">
              <a:solidFill>
                <a:srgbClr val="2A1A00"/>
              </a:solidFill>
            </a:endParaRPr>
          </a:p>
        </p:txBody>
      </p:sp>
      <p:sp>
        <p:nvSpPr>
          <p:cNvPr id="3" name="Plassholder for tekst 2">
            <a:extLst>
              <a:ext uri="{FF2B5EF4-FFF2-40B4-BE49-F238E27FC236}">
                <a16:creationId xmlns:a16="http://schemas.microsoft.com/office/drawing/2014/main" id="{985113E9-6DEE-4926-BBFD-82020425EDB9}"/>
              </a:ext>
            </a:extLst>
          </p:cNvPr>
          <p:cNvSpPr>
            <a:spLocks noGrp="1"/>
          </p:cNvSpPr>
          <p:nvPr>
            <p:ph type="body" idx="1"/>
          </p:nvPr>
        </p:nvSpPr>
        <p:spPr>
          <a:xfrm>
            <a:off x="1078524" y="5979196"/>
            <a:ext cx="10318416" cy="396483"/>
          </a:xfrm>
        </p:spPr>
        <p:txBody>
          <a:bodyPr vert="horz" lIns="91440" tIns="45720" rIns="91440" bIns="45720" rtlCol="0" anchor="t">
            <a:normAutofit/>
          </a:bodyPr>
          <a:lstStyle/>
          <a:p>
            <a:pPr algn="ctr"/>
            <a:endParaRPr lang="en-US" sz="1200">
              <a:solidFill>
                <a:srgbClr val="FFFFFF"/>
              </a:solidFill>
            </a:endParaRPr>
          </a:p>
        </p:txBody>
      </p:sp>
      <p:pic>
        <p:nvPicPr>
          <p:cNvPr id="9" name="Bilde 8">
            <a:extLst>
              <a:ext uri="{FF2B5EF4-FFF2-40B4-BE49-F238E27FC236}">
                <a16:creationId xmlns:a16="http://schemas.microsoft.com/office/drawing/2014/main" id="{687970BD-3136-4D2A-844D-94A5437D4A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57016" y="1031965"/>
            <a:ext cx="4254573" cy="4567727"/>
          </a:xfrm>
          <a:prstGeom prst="rect">
            <a:avLst/>
          </a:prstGeom>
        </p:spPr>
      </p:pic>
    </p:spTree>
    <p:extLst>
      <p:ext uri="{BB962C8B-B14F-4D97-AF65-F5344CB8AC3E}">
        <p14:creationId xmlns:p14="http://schemas.microsoft.com/office/powerpoint/2010/main" val="417681906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tel 1">
            <a:extLst>
              <a:ext uri="{FF2B5EF4-FFF2-40B4-BE49-F238E27FC236}">
                <a16:creationId xmlns:a16="http://schemas.microsoft.com/office/drawing/2014/main" id="{FADCDF46-E2F6-48AF-B773-CC7173926D58}"/>
              </a:ext>
            </a:extLst>
          </p:cNvPr>
          <p:cNvSpPr>
            <a:spLocks noGrp="1"/>
          </p:cNvSpPr>
          <p:nvPr>
            <p:ph type="title"/>
          </p:nvPr>
        </p:nvSpPr>
        <p:spPr>
          <a:xfrm>
            <a:off x="8021937" y="711925"/>
            <a:ext cx="3696789" cy="2717075"/>
          </a:xfrm>
        </p:spPr>
        <p:txBody>
          <a:bodyPr anchor="b">
            <a:normAutofit/>
          </a:bodyPr>
          <a:lstStyle/>
          <a:p>
            <a:r>
              <a:rPr lang="nb-NO" sz="8800" dirty="0">
                <a:solidFill>
                  <a:schemeClr val="accent1"/>
                </a:solidFill>
              </a:rPr>
              <a:t>Amors piler</a:t>
            </a:r>
          </a:p>
        </p:txBody>
      </p:sp>
      <p:pic>
        <p:nvPicPr>
          <p:cNvPr id="2050" name="Picture 2">
            <a:extLst>
              <a:ext uri="{FF2B5EF4-FFF2-40B4-BE49-F238E27FC236}">
                <a16:creationId xmlns:a16="http://schemas.microsoft.com/office/drawing/2014/main" id="{4B6C0472-63AB-4E03-964A-EC191627A2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3680" y="643464"/>
            <a:ext cx="4944767" cy="526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3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47C4971D-FDB7-43EC-9D73-44D6456DE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8" name="Rectangle 37">
            <a:extLst>
              <a:ext uri="{FF2B5EF4-FFF2-40B4-BE49-F238E27FC236}">
                <a16:creationId xmlns:a16="http://schemas.microsoft.com/office/drawing/2014/main" id="{8BCF8976-9505-4742-8ACD-63BE2C847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A5909469-4F9D-4F97-9C4F-9181579FE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AE24EE9-D711-411F-9D5F-D5D49CF71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8913887" cy="6858000"/>
          </a:xfrm>
          <a:custGeom>
            <a:avLst/>
            <a:gdLst>
              <a:gd name="connsiteX0" fmla="*/ 8913887 w 8913887"/>
              <a:gd name="connsiteY0" fmla="*/ 0 h 6858000"/>
              <a:gd name="connsiteX1" fmla="*/ 0 w 8913887"/>
              <a:gd name="connsiteY1" fmla="*/ 0 h 6858000"/>
              <a:gd name="connsiteX2" fmla="*/ 30402 w 8913887"/>
              <a:gd name="connsiteY2" fmla="*/ 87312 h 6858000"/>
              <a:gd name="connsiteX3" fmla="*/ 59016 w 8913887"/>
              <a:gd name="connsiteY3" fmla="*/ 174625 h 6858000"/>
              <a:gd name="connsiteX4" fmla="*/ 87631 w 8913887"/>
              <a:gd name="connsiteY4" fmla="*/ 263525 h 6858000"/>
              <a:gd name="connsiteX5" fmla="*/ 112668 w 8913887"/>
              <a:gd name="connsiteY5" fmla="*/ 354012 h 6858000"/>
              <a:gd name="connsiteX6" fmla="*/ 143072 w 8913887"/>
              <a:gd name="connsiteY6" fmla="*/ 441325 h 6858000"/>
              <a:gd name="connsiteX7" fmla="*/ 175263 w 8913887"/>
              <a:gd name="connsiteY7" fmla="*/ 525462 h 6858000"/>
              <a:gd name="connsiteX8" fmla="*/ 216395 w 8913887"/>
              <a:gd name="connsiteY8" fmla="*/ 604837 h 6858000"/>
              <a:gd name="connsiteX9" fmla="*/ 264682 w 8913887"/>
              <a:gd name="connsiteY9" fmla="*/ 677862 h 6858000"/>
              <a:gd name="connsiteX10" fmla="*/ 318334 w 8913887"/>
              <a:gd name="connsiteY10" fmla="*/ 739775 h 6858000"/>
              <a:gd name="connsiteX11" fmla="*/ 377351 w 8913887"/>
              <a:gd name="connsiteY11" fmla="*/ 798512 h 6858000"/>
              <a:gd name="connsiteX12" fmla="*/ 445310 w 8913887"/>
              <a:gd name="connsiteY12" fmla="*/ 852487 h 6858000"/>
              <a:gd name="connsiteX13" fmla="*/ 516846 w 8913887"/>
              <a:gd name="connsiteY13" fmla="*/ 906462 h 6858000"/>
              <a:gd name="connsiteX14" fmla="*/ 591958 w 8913887"/>
              <a:gd name="connsiteY14" fmla="*/ 957262 h 6858000"/>
              <a:gd name="connsiteX15" fmla="*/ 667071 w 8913887"/>
              <a:gd name="connsiteY15" fmla="*/ 1008062 h 6858000"/>
              <a:gd name="connsiteX16" fmla="*/ 743972 w 8913887"/>
              <a:gd name="connsiteY16" fmla="*/ 1060450 h 6858000"/>
              <a:gd name="connsiteX17" fmla="*/ 817296 w 8913887"/>
              <a:gd name="connsiteY17" fmla="*/ 1111250 h 6858000"/>
              <a:gd name="connsiteX18" fmla="*/ 887044 w 8913887"/>
              <a:gd name="connsiteY18" fmla="*/ 1165225 h 6858000"/>
              <a:gd name="connsiteX19" fmla="*/ 951426 w 8913887"/>
              <a:gd name="connsiteY19" fmla="*/ 1223962 h 6858000"/>
              <a:gd name="connsiteX20" fmla="*/ 1010443 w 8913887"/>
              <a:gd name="connsiteY20" fmla="*/ 1282700 h 6858000"/>
              <a:gd name="connsiteX21" fmla="*/ 1058730 w 8913887"/>
              <a:gd name="connsiteY21" fmla="*/ 1346200 h 6858000"/>
              <a:gd name="connsiteX22" fmla="*/ 1099863 w 8913887"/>
              <a:gd name="connsiteY22" fmla="*/ 1417637 h 6858000"/>
              <a:gd name="connsiteX23" fmla="*/ 1124900 w 8913887"/>
              <a:gd name="connsiteY23" fmla="*/ 1487487 h 6858000"/>
              <a:gd name="connsiteX24" fmla="*/ 1140996 w 8913887"/>
              <a:gd name="connsiteY24" fmla="*/ 1565275 h 6858000"/>
              <a:gd name="connsiteX25" fmla="*/ 1148150 w 8913887"/>
              <a:gd name="connsiteY25" fmla="*/ 1641475 h 6858000"/>
              <a:gd name="connsiteX26" fmla="*/ 1146361 w 8913887"/>
              <a:gd name="connsiteY26" fmla="*/ 1722437 h 6858000"/>
              <a:gd name="connsiteX27" fmla="*/ 1139207 w 8913887"/>
              <a:gd name="connsiteY27" fmla="*/ 1803400 h 6858000"/>
              <a:gd name="connsiteX28" fmla="*/ 1130266 w 8913887"/>
              <a:gd name="connsiteY28" fmla="*/ 1887537 h 6858000"/>
              <a:gd name="connsiteX29" fmla="*/ 1117747 w 8913887"/>
              <a:gd name="connsiteY29" fmla="*/ 1971675 h 6858000"/>
              <a:gd name="connsiteX30" fmla="*/ 1103440 w 8913887"/>
              <a:gd name="connsiteY30" fmla="*/ 2055812 h 6858000"/>
              <a:gd name="connsiteX31" fmla="*/ 1092709 w 8913887"/>
              <a:gd name="connsiteY31" fmla="*/ 2139950 h 6858000"/>
              <a:gd name="connsiteX32" fmla="*/ 1085556 w 8913887"/>
              <a:gd name="connsiteY32" fmla="*/ 2224087 h 6858000"/>
              <a:gd name="connsiteX33" fmla="*/ 1080191 w 8913887"/>
              <a:gd name="connsiteY33" fmla="*/ 2305050 h 6858000"/>
              <a:gd name="connsiteX34" fmla="*/ 1085556 w 8913887"/>
              <a:gd name="connsiteY34" fmla="*/ 2384425 h 6858000"/>
              <a:gd name="connsiteX35" fmla="*/ 1096286 w 8913887"/>
              <a:gd name="connsiteY35" fmla="*/ 2462212 h 6858000"/>
              <a:gd name="connsiteX36" fmla="*/ 1119536 w 8913887"/>
              <a:gd name="connsiteY36" fmla="*/ 2543175 h 6858000"/>
              <a:gd name="connsiteX37" fmla="*/ 1155304 w 8913887"/>
              <a:gd name="connsiteY37" fmla="*/ 2622550 h 6858000"/>
              <a:gd name="connsiteX38" fmla="*/ 1198225 w 8913887"/>
              <a:gd name="connsiteY38" fmla="*/ 2701925 h 6858000"/>
              <a:gd name="connsiteX39" fmla="*/ 1246511 w 8913887"/>
              <a:gd name="connsiteY39" fmla="*/ 2781300 h 6858000"/>
              <a:gd name="connsiteX40" fmla="*/ 1296586 w 8913887"/>
              <a:gd name="connsiteY40" fmla="*/ 2859087 h 6858000"/>
              <a:gd name="connsiteX41" fmla="*/ 1350238 w 8913887"/>
              <a:gd name="connsiteY41" fmla="*/ 2938462 h 6858000"/>
              <a:gd name="connsiteX42" fmla="*/ 1398525 w 8913887"/>
              <a:gd name="connsiteY42" fmla="*/ 3017837 h 6858000"/>
              <a:gd name="connsiteX43" fmla="*/ 1446813 w 8913887"/>
              <a:gd name="connsiteY43" fmla="*/ 3098800 h 6858000"/>
              <a:gd name="connsiteX44" fmla="*/ 1487945 w 8913887"/>
              <a:gd name="connsiteY44" fmla="*/ 3179762 h 6858000"/>
              <a:gd name="connsiteX45" fmla="*/ 1520136 w 8913887"/>
              <a:gd name="connsiteY45" fmla="*/ 3260725 h 6858000"/>
              <a:gd name="connsiteX46" fmla="*/ 1538020 w 8913887"/>
              <a:gd name="connsiteY46" fmla="*/ 3343275 h 6858000"/>
              <a:gd name="connsiteX47" fmla="*/ 1548750 w 8913887"/>
              <a:gd name="connsiteY47" fmla="*/ 3429000 h 6858000"/>
              <a:gd name="connsiteX48" fmla="*/ 1538020 w 8913887"/>
              <a:gd name="connsiteY48" fmla="*/ 3514725 h 6858000"/>
              <a:gd name="connsiteX49" fmla="*/ 1520136 w 8913887"/>
              <a:gd name="connsiteY49" fmla="*/ 3597275 h 6858000"/>
              <a:gd name="connsiteX50" fmla="*/ 1487945 w 8913887"/>
              <a:gd name="connsiteY50" fmla="*/ 3678237 h 6858000"/>
              <a:gd name="connsiteX51" fmla="*/ 1446813 w 8913887"/>
              <a:gd name="connsiteY51" fmla="*/ 3759200 h 6858000"/>
              <a:gd name="connsiteX52" fmla="*/ 1398525 w 8913887"/>
              <a:gd name="connsiteY52" fmla="*/ 3840162 h 6858000"/>
              <a:gd name="connsiteX53" fmla="*/ 1350238 w 8913887"/>
              <a:gd name="connsiteY53" fmla="*/ 3919537 h 6858000"/>
              <a:gd name="connsiteX54" fmla="*/ 1296586 w 8913887"/>
              <a:gd name="connsiteY54" fmla="*/ 3998912 h 6858000"/>
              <a:gd name="connsiteX55" fmla="*/ 1246511 w 8913887"/>
              <a:gd name="connsiteY55" fmla="*/ 4076700 h 6858000"/>
              <a:gd name="connsiteX56" fmla="*/ 1198225 w 8913887"/>
              <a:gd name="connsiteY56" fmla="*/ 4156075 h 6858000"/>
              <a:gd name="connsiteX57" fmla="*/ 1155304 w 8913887"/>
              <a:gd name="connsiteY57" fmla="*/ 4235450 h 6858000"/>
              <a:gd name="connsiteX58" fmla="*/ 1119536 w 8913887"/>
              <a:gd name="connsiteY58" fmla="*/ 4314825 h 6858000"/>
              <a:gd name="connsiteX59" fmla="*/ 1096286 w 8913887"/>
              <a:gd name="connsiteY59" fmla="*/ 4395787 h 6858000"/>
              <a:gd name="connsiteX60" fmla="*/ 1085556 w 8913887"/>
              <a:gd name="connsiteY60" fmla="*/ 4473575 h 6858000"/>
              <a:gd name="connsiteX61" fmla="*/ 1080191 w 8913887"/>
              <a:gd name="connsiteY61" fmla="*/ 4552950 h 6858000"/>
              <a:gd name="connsiteX62" fmla="*/ 1085556 w 8913887"/>
              <a:gd name="connsiteY62" fmla="*/ 4633912 h 6858000"/>
              <a:gd name="connsiteX63" fmla="*/ 1092709 w 8913887"/>
              <a:gd name="connsiteY63" fmla="*/ 4718050 h 6858000"/>
              <a:gd name="connsiteX64" fmla="*/ 1103440 w 8913887"/>
              <a:gd name="connsiteY64" fmla="*/ 4802187 h 6858000"/>
              <a:gd name="connsiteX65" fmla="*/ 1117747 w 8913887"/>
              <a:gd name="connsiteY65" fmla="*/ 4886325 h 6858000"/>
              <a:gd name="connsiteX66" fmla="*/ 1130266 w 8913887"/>
              <a:gd name="connsiteY66" fmla="*/ 4970462 h 6858000"/>
              <a:gd name="connsiteX67" fmla="*/ 1139207 w 8913887"/>
              <a:gd name="connsiteY67" fmla="*/ 5054600 h 6858000"/>
              <a:gd name="connsiteX68" fmla="*/ 1146361 w 8913887"/>
              <a:gd name="connsiteY68" fmla="*/ 5135562 h 6858000"/>
              <a:gd name="connsiteX69" fmla="*/ 1148150 w 8913887"/>
              <a:gd name="connsiteY69" fmla="*/ 5216525 h 6858000"/>
              <a:gd name="connsiteX70" fmla="*/ 1140996 w 8913887"/>
              <a:gd name="connsiteY70" fmla="*/ 5292725 h 6858000"/>
              <a:gd name="connsiteX71" fmla="*/ 1124900 w 8913887"/>
              <a:gd name="connsiteY71" fmla="*/ 5370512 h 6858000"/>
              <a:gd name="connsiteX72" fmla="*/ 1099863 w 8913887"/>
              <a:gd name="connsiteY72" fmla="*/ 5440362 h 6858000"/>
              <a:gd name="connsiteX73" fmla="*/ 1058730 w 8913887"/>
              <a:gd name="connsiteY73" fmla="*/ 5511800 h 6858000"/>
              <a:gd name="connsiteX74" fmla="*/ 1010443 w 8913887"/>
              <a:gd name="connsiteY74" fmla="*/ 5575300 h 6858000"/>
              <a:gd name="connsiteX75" fmla="*/ 951426 w 8913887"/>
              <a:gd name="connsiteY75" fmla="*/ 5634037 h 6858000"/>
              <a:gd name="connsiteX76" fmla="*/ 887044 w 8913887"/>
              <a:gd name="connsiteY76" fmla="*/ 5692775 h 6858000"/>
              <a:gd name="connsiteX77" fmla="*/ 817296 w 8913887"/>
              <a:gd name="connsiteY77" fmla="*/ 5746750 h 6858000"/>
              <a:gd name="connsiteX78" fmla="*/ 743972 w 8913887"/>
              <a:gd name="connsiteY78" fmla="*/ 5797550 h 6858000"/>
              <a:gd name="connsiteX79" fmla="*/ 667071 w 8913887"/>
              <a:gd name="connsiteY79" fmla="*/ 5849937 h 6858000"/>
              <a:gd name="connsiteX80" fmla="*/ 591958 w 8913887"/>
              <a:gd name="connsiteY80" fmla="*/ 5900737 h 6858000"/>
              <a:gd name="connsiteX81" fmla="*/ 516846 w 8913887"/>
              <a:gd name="connsiteY81" fmla="*/ 5951537 h 6858000"/>
              <a:gd name="connsiteX82" fmla="*/ 445310 w 8913887"/>
              <a:gd name="connsiteY82" fmla="*/ 6005512 h 6858000"/>
              <a:gd name="connsiteX83" fmla="*/ 377351 w 8913887"/>
              <a:gd name="connsiteY83" fmla="*/ 6059487 h 6858000"/>
              <a:gd name="connsiteX84" fmla="*/ 318334 w 8913887"/>
              <a:gd name="connsiteY84" fmla="*/ 6118225 h 6858000"/>
              <a:gd name="connsiteX85" fmla="*/ 264682 w 8913887"/>
              <a:gd name="connsiteY85" fmla="*/ 6180137 h 6858000"/>
              <a:gd name="connsiteX86" fmla="*/ 216395 w 8913887"/>
              <a:gd name="connsiteY86" fmla="*/ 6253162 h 6858000"/>
              <a:gd name="connsiteX87" fmla="*/ 175263 w 8913887"/>
              <a:gd name="connsiteY87" fmla="*/ 6332537 h 6858000"/>
              <a:gd name="connsiteX88" fmla="*/ 143072 w 8913887"/>
              <a:gd name="connsiteY88" fmla="*/ 6416675 h 6858000"/>
              <a:gd name="connsiteX89" fmla="*/ 112668 w 8913887"/>
              <a:gd name="connsiteY89" fmla="*/ 6503987 h 6858000"/>
              <a:gd name="connsiteX90" fmla="*/ 87631 w 8913887"/>
              <a:gd name="connsiteY90" fmla="*/ 6594475 h 6858000"/>
              <a:gd name="connsiteX91" fmla="*/ 59016 w 8913887"/>
              <a:gd name="connsiteY91" fmla="*/ 6683375 h 6858000"/>
              <a:gd name="connsiteX92" fmla="*/ 30402 w 8913887"/>
              <a:gd name="connsiteY92" fmla="*/ 6770687 h 6858000"/>
              <a:gd name="connsiteX93" fmla="*/ 0 w 8913887"/>
              <a:gd name="connsiteY93" fmla="*/ 6858000 h 6858000"/>
              <a:gd name="connsiteX94" fmla="*/ 8913887 w 8913887"/>
              <a:gd name="connsiteY9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913887" h="6858000">
                <a:moveTo>
                  <a:pt x="8913887" y="0"/>
                </a:moveTo>
                <a:lnTo>
                  <a:pt x="0" y="0"/>
                </a:lnTo>
                <a:lnTo>
                  <a:pt x="30402" y="87312"/>
                </a:lnTo>
                <a:lnTo>
                  <a:pt x="59016" y="174625"/>
                </a:lnTo>
                <a:lnTo>
                  <a:pt x="87631" y="263525"/>
                </a:lnTo>
                <a:lnTo>
                  <a:pt x="112668" y="354012"/>
                </a:lnTo>
                <a:lnTo>
                  <a:pt x="143072" y="441325"/>
                </a:lnTo>
                <a:lnTo>
                  <a:pt x="175263" y="525462"/>
                </a:lnTo>
                <a:lnTo>
                  <a:pt x="216395" y="604837"/>
                </a:lnTo>
                <a:lnTo>
                  <a:pt x="264682" y="677862"/>
                </a:lnTo>
                <a:lnTo>
                  <a:pt x="318334" y="739775"/>
                </a:lnTo>
                <a:lnTo>
                  <a:pt x="377351" y="798512"/>
                </a:lnTo>
                <a:lnTo>
                  <a:pt x="445310" y="852487"/>
                </a:lnTo>
                <a:lnTo>
                  <a:pt x="516846" y="906462"/>
                </a:lnTo>
                <a:lnTo>
                  <a:pt x="591958" y="957262"/>
                </a:lnTo>
                <a:lnTo>
                  <a:pt x="667071" y="1008062"/>
                </a:lnTo>
                <a:lnTo>
                  <a:pt x="743972" y="1060450"/>
                </a:lnTo>
                <a:lnTo>
                  <a:pt x="817296" y="1111250"/>
                </a:lnTo>
                <a:lnTo>
                  <a:pt x="887044" y="1165225"/>
                </a:lnTo>
                <a:lnTo>
                  <a:pt x="951426" y="1223962"/>
                </a:lnTo>
                <a:lnTo>
                  <a:pt x="1010443" y="1282700"/>
                </a:lnTo>
                <a:lnTo>
                  <a:pt x="1058730" y="1346200"/>
                </a:lnTo>
                <a:lnTo>
                  <a:pt x="1099863" y="1417637"/>
                </a:lnTo>
                <a:lnTo>
                  <a:pt x="1124900" y="1487487"/>
                </a:lnTo>
                <a:lnTo>
                  <a:pt x="1140996" y="1565275"/>
                </a:lnTo>
                <a:lnTo>
                  <a:pt x="1148150" y="1641475"/>
                </a:lnTo>
                <a:lnTo>
                  <a:pt x="1146361" y="1722437"/>
                </a:lnTo>
                <a:lnTo>
                  <a:pt x="1139207" y="1803400"/>
                </a:lnTo>
                <a:lnTo>
                  <a:pt x="1130266" y="1887537"/>
                </a:lnTo>
                <a:lnTo>
                  <a:pt x="1117747" y="1971675"/>
                </a:lnTo>
                <a:lnTo>
                  <a:pt x="1103440" y="2055812"/>
                </a:lnTo>
                <a:lnTo>
                  <a:pt x="1092709" y="2139950"/>
                </a:lnTo>
                <a:lnTo>
                  <a:pt x="1085556" y="2224087"/>
                </a:lnTo>
                <a:lnTo>
                  <a:pt x="1080191" y="2305050"/>
                </a:lnTo>
                <a:lnTo>
                  <a:pt x="1085556" y="2384425"/>
                </a:lnTo>
                <a:lnTo>
                  <a:pt x="1096286" y="2462212"/>
                </a:lnTo>
                <a:lnTo>
                  <a:pt x="1119536" y="2543175"/>
                </a:lnTo>
                <a:lnTo>
                  <a:pt x="1155304" y="2622550"/>
                </a:lnTo>
                <a:lnTo>
                  <a:pt x="1198225" y="2701925"/>
                </a:lnTo>
                <a:lnTo>
                  <a:pt x="1246511" y="2781300"/>
                </a:lnTo>
                <a:lnTo>
                  <a:pt x="1296586" y="2859087"/>
                </a:lnTo>
                <a:lnTo>
                  <a:pt x="1350238" y="2938462"/>
                </a:lnTo>
                <a:lnTo>
                  <a:pt x="1398525" y="3017837"/>
                </a:lnTo>
                <a:lnTo>
                  <a:pt x="1446813" y="3098800"/>
                </a:lnTo>
                <a:lnTo>
                  <a:pt x="1487945" y="3179762"/>
                </a:lnTo>
                <a:lnTo>
                  <a:pt x="1520136" y="3260725"/>
                </a:lnTo>
                <a:lnTo>
                  <a:pt x="1538020" y="3343275"/>
                </a:lnTo>
                <a:lnTo>
                  <a:pt x="1548750" y="3429000"/>
                </a:lnTo>
                <a:lnTo>
                  <a:pt x="1538020" y="3514725"/>
                </a:lnTo>
                <a:lnTo>
                  <a:pt x="1520136" y="3597275"/>
                </a:lnTo>
                <a:lnTo>
                  <a:pt x="1487945" y="3678237"/>
                </a:lnTo>
                <a:lnTo>
                  <a:pt x="1446813" y="3759200"/>
                </a:lnTo>
                <a:lnTo>
                  <a:pt x="1398525" y="3840162"/>
                </a:lnTo>
                <a:lnTo>
                  <a:pt x="1350238" y="3919537"/>
                </a:lnTo>
                <a:lnTo>
                  <a:pt x="1296586" y="3998912"/>
                </a:lnTo>
                <a:lnTo>
                  <a:pt x="1246511" y="4076700"/>
                </a:lnTo>
                <a:lnTo>
                  <a:pt x="1198225" y="4156075"/>
                </a:lnTo>
                <a:lnTo>
                  <a:pt x="1155304" y="4235450"/>
                </a:lnTo>
                <a:lnTo>
                  <a:pt x="1119536" y="4314825"/>
                </a:lnTo>
                <a:lnTo>
                  <a:pt x="1096286" y="4395787"/>
                </a:lnTo>
                <a:lnTo>
                  <a:pt x="1085556" y="4473575"/>
                </a:lnTo>
                <a:lnTo>
                  <a:pt x="1080191" y="4552950"/>
                </a:lnTo>
                <a:lnTo>
                  <a:pt x="1085556" y="4633912"/>
                </a:lnTo>
                <a:lnTo>
                  <a:pt x="1092709" y="4718050"/>
                </a:lnTo>
                <a:lnTo>
                  <a:pt x="1103440" y="4802187"/>
                </a:lnTo>
                <a:lnTo>
                  <a:pt x="1117747" y="4886325"/>
                </a:lnTo>
                <a:lnTo>
                  <a:pt x="1130266" y="4970462"/>
                </a:lnTo>
                <a:lnTo>
                  <a:pt x="1139207" y="5054600"/>
                </a:lnTo>
                <a:lnTo>
                  <a:pt x="1146361" y="5135562"/>
                </a:lnTo>
                <a:lnTo>
                  <a:pt x="1148150" y="5216525"/>
                </a:lnTo>
                <a:lnTo>
                  <a:pt x="1140996" y="5292725"/>
                </a:lnTo>
                <a:lnTo>
                  <a:pt x="1124900" y="5370512"/>
                </a:lnTo>
                <a:lnTo>
                  <a:pt x="1099863" y="5440362"/>
                </a:lnTo>
                <a:lnTo>
                  <a:pt x="1058730" y="5511800"/>
                </a:lnTo>
                <a:lnTo>
                  <a:pt x="1010443" y="5575300"/>
                </a:lnTo>
                <a:lnTo>
                  <a:pt x="951426" y="5634037"/>
                </a:lnTo>
                <a:lnTo>
                  <a:pt x="887044" y="5692775"/>
                </a:lnTo>
                <a:lnTo>
                  <a:pt x="817296" y="5746750"/>
                </a:lnTo>
                <a:lnTo>
                  <a:pt x="743972" y="5797550"/>
                </a:lnTo>
                <a:lnTo>
                  <a:pt x="667071" y="5849937"/>
                </a:lnTo>
                <a:lnTo>
                  <a:pt x="591958" y="5900737"/>
                </a:lnTo>
                <a:lnTo>
                  <a:pt x="516846" y="5951537"/>
                </a:lnTo>
                <a:lnTo>
                  <a:pt x="445310" y="6005512"/>
                </a:lnTo>
                <a:lnTo>
                  <a:pt x="377351" y="6059487"/>
                </a:lnTo>
                <a:lnTo>
                  <a:pt x="318334" y="6118225"/>
                </a:lnTo>
                <a:lnTo>
                  <a:pt x="264682" y="6180137"/>
                </a:lnTo>
                <a:lnTo>
                  <a:pt x="216395" y="6253162"/>
                </a:lnTo>
                <a:lnTo>
                  <a:pt x="175263" y="6332537"/>
                </a:lnTo>
                <a:lnTo>
                  <a:pt x="143072" y="6416675"/>
                </a:lnTo>
                <a:lnTo>
                  <a:pt x="112668" y="6503987"/>
                </a:lnTo>
                <a:lnTo>
                  <a:pt x="87631" y="6594475"/>
                </a:lnTo>
                <a:lnTo>
                  <a:pt x="59016" y="6683375"/>
                </a:lnTo>
                <a:lnTo>
                  <a:pt x="30402" y="6770687"/>
                </a:lnTo>
                <a:lnTo>
                  <a:pt x="0" y="6858000"/>
                </a:lnTo>
                <a:lnTo>
                  <a:pt x="8913887" y="6858000"/>
                </a:lnTo>
                <a:close/>
              </a:path>
            </a:pathLst>
          </a:custGeom>
          <a:solidFill>
            <a:schemeClr val="accent1"/>
          </a:solidFill>
          <a:ln w="0">
            <a:noFill/>
            <a:prstDash val="solid"/>
            <a:round/>
            <a:headEnd/>
            <a:tailEnd/>
          </a:ln>
        </p:spPr>
      </p:sp>
      <p:sp>
        <p:nvSpPr>
          <p:cNvPr id="44" name="Rectangle 43">
            <a:extLst>
              <a:ext uri="{FF2B5EF4-FFF2-40B4-BE49-F238E27FC236}">
                <a16:creationId xmlns:a16="http://schemas.microsoft.com/office/drawing/2014/main" id="{B2BB044C-84A3-45EA-9A85-A5808F86C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Bilde 23">
            <a:extLst>
              <a:ext uri="{FF2B5EF4-FFF2-40B4-BE49-F238E27FC236}">
                <a16:creationId xmlns:a16="http://schemas.microsoft.com/office/drawing/2014/main" id="{F4FDA21C-573C-4FF0-8C94-6B14C657E87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80759" y="2225797"/>
            <a:ext cx="2913620" cy="2574505"/>
          </a:xfrm>
          <a:prstGeom prst="rect">
            <a:avLst/>
          </a:prstGeom>
        </p:spPr>
      </p:pic>
      <p:pic>
        <p:nvPicPr>
          <p:cNvPr id="20" name="Bilde 19">
            <a:extLst>
              <a:ext uri="{FF2B5EF4-FFF2-40B4-BE49-F238E27FC236}">
                <a16:creationId xmlns:a16="http://schemas.microsoft.com/office/drawing/2014/main" id="{7130B29C-6C54-4A68-AED7-6DA71A5F439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25576" y="20450"/>
            <a:ext cx="4149304" cy="2271743"/>
          </a:xfrm>
          <a:prstGeom prst="rect">
            <a:avLst/>
          </a:prstGeom>
        </p:spPr>
      </p:pic>
      <p:pic>
        <p:nvPicPr>
          <p:cNvPr id="7" name="Bilde 6">
            <a:extLst>
              <a:ext uri="{FF2B5EF4-FFF2-40B4-BE49-F238E27FC236}">
                <a16:creationId xmlns:a16="http://schemas.microsoft.com/office/drawing/2014/main" id="{A70DCE1A-8B7A-4DBD-BD0B-48D74B51C67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455327" y="3887054"/>
            <a:ext cx="2652092" cy="2847299"/>
          </a:xfrm>
          <a:prstGeom prst="rect">
            <a:avLst/>
          </a:prstGeom>
        </p:spPr>
      </p:pic>
      <p:cxnSp>
        <p:nvCxnSpPr>
          <p:cNvPr id="46" name="Straight Connector 45">
            <a:extLst>
              <a:ext uri="{FF2B5EF4-FFF2-40B4-BE49-F238E27FC236}">
                <a16:creationId xmlns:a16="http://schemas.microsoft.com/office/drawing/2014/main" id="{8C3565F6-B942-406D-88D9-64457E54AE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913887" y="6858000"/>
            <a:ext cx="384532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kstSylinder 3">
            <a:extLst>
              <a:ext uri="{FF2B5EF4-FFF2-40B4-BE49-F238E27FC236}">
                <a16:creationId xmlns:a16="http://schemas.microsoft.com/office/drawing/2014/main" id="{2EC709BE-6C19-413E-903F-1A8968AE6230}"/>
              </a:ext>
            </a:extLst>
          </p:cNvPr>
          <p:cNvSpPr txBox="1"/>
          <p:nvPr/>
        </p:nvSpPr>
        <p:spPr>
          <a:xfrm>
            <a:off x="633029" y="424539"/>
            <a:ext cx="6107405" cy="5523820"/>
          </a:xfrm>
          <a:prstGeom prst="rect">
            <a:avLst/>
          </a:prstGeom>
          <a:noFill/>
        </p:spPr>
        <p:txBody>
          <a:bodyPr wrap="square" rtlCol="0">
            <a:spAutoFit/>
          </a:bodyPr>
          <a:lstStyle/>
          <a:p>
            <a:pPr>
              <a:lnSpc>
                <a:spcPct val="150000"/>
              </a:lnSpc>
            </a:pPr>
            <a:r>
              <a:rPr lang="nb-NO" sz="4000" b="1" i="0" dirty="0">
                <a:solidFill>
                  <a:schemeClr val="bg1"/>
                </a:solidFill>
                <a:effectLst/>
              </a:rPr>
              <a:t>Familiekjærlighet, vennekjærlighet og romantisk kjærlighet er viktige for oss som mennesker, men de har sine begrensninger…..</a:t>
            </a:r>
            <a:endParaRPr lang="nb-NO" sz="4000" b="1" dirty="0">
              <a:solidFill>
                <a:schemeClr val="bg1"/>
              </a:solidFill>
            </a:endParaRPr>
          </a:p>
        </p:txBody>
      </p:sp>
    </p:spTree>
    <p:extLst>
      <p:ext uri="{BB962C8B-B14F-4D97-AF65-F5344CB8AC3E}">
        <p14:creationId xmlns:p14="http://schemas.microsoft.com/office/powerpoint/2010/main" val="93762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1EB811-5872-498E-A640-EB404C0AD0E6}"/>
              </a:ext>
            </a:extLst>
          </p:cNvPr>
          <p:cNvSpPr>
            <a:spLocks noGrp="1"/>
          </p:cNvSpPr>
          <p:nvPr>
            <p:ph type="title"/>
          </p:nvPr>
        </p:nvSpPr>
        <p:spPr/>
        <p:txBody>
          <a:bodyPr/>
          <a:lstStyle/>
          <a:p>
            <a:endParaRPr lang="nb-NO"/>
          </a:p>
        </p:txBody>
      </p:sp>
      <p:pic>
        <p:nvPicPr>
          <p:cNvPr id="4" name="Plassholder for innhold 3" descr="Word Cloud">
            <a:extLst>
              <a:ext uri="{FF2B5EF4-FFF2-40B4-BE49-F238E27FC236}">
                <a16:creationId xmlns:a16="http://schemas.microsoft.com/office/drawing/2014/main" id="{8A482841-01DD-47B5-9705-3C8D2DFE3BC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33009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66" name="Rectangle 65">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67">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131C21D-B5BF-4B18-AE15-0FA5A4CA0762}"/>
              </a:ext>
            </a:extLst>
          </p:cNvPr>
          <p:cNvSpPr>
            <a:spLocks noGrp="1"/>
          </p:cNvSpPr>
          <p:nvPr>
            <p:ph type="title"/>
          </p:nvPr>
        </p:nvSpPr>
        <p:spPr>
          <a:xfrm>
            <a:off x="0" y="187228"/>
            <a:ext cx="12192000" cy="844737"/>
          </a:xfrm>
          <a:solidFill>
            <a:schemeClr val="bg2"/>
          </a:solidFill>
        </p:spPr>
        <p:txBody>
          <a:bodyPr vert="horz" lIns="91440" tIns="45720" rIns="91440" bIns="45720" rtlCol="0" anchor="b">
            <a:normAutofit fontScale="90000"/>
          </a:bodyPr>
          <a:lstStyle/>
          <a:p>
            <a:pPr algn="ctr"/>
            <a:r>
              <a:rPr lang="en-US" sz="4400">
                <a:solidFill>
                  <a:srgbClr val="2A1A00"/>
                </a:solidFill>
              </a:rPr>
              <a:t>4. Agape=den uselviske kjærligheten</a:t>
            </a:r>
            <a:endParaRPr lang="en-US" sz="4400" dirty="0">
              <a:solidFill>
                <a:srgbClr val="2A1A00"/>
              </a:solidFill>
            </a:endParaRPr>
          </a:p>
        </p:txBody>
      </p:sp>
      <p:sp>
        <p:nvSpPr>
          <p:cNvPr id="3" name="Plassholder for tekst 2">
            <a:extLst>
              <a:ext uri="{FF2B5EF4-FFF2-40B4-BE49-F238E27FC236}">
                <a16:creationId xmlns:a16="http://schemas.microsoft.com/office/drawing/2014/main" id="{985113E9-6DEE-4926-BBFD-82020425EDB9}"/>
              </a:ext>
            </a:extLst>
          </p:cNvPr>
          <p:cNvSpPr>
            <a:spLocks noGrp="1"/>
          </p:cNvSpPr>
          <p:nvPr>
            <p:ph type="body" idx="1"/>
          </p:nvPr>
        </p:nvSpPr>
        <p:spPr>
          <a:xfrm>
            <a:off x="1078524" y="5979196"/>
            <a:ext cx="10318416" cy="396483"/>
          </a:xfrm>
        </p:spPr>
        <p:txBody>
          <a:bodyPr vert="horz" lIns="91440" tIns="45720" rIns="91440" bIns="45720" rtlCol="0" anchor="t">
            <a:normAutofit/>
          </a:bodyPr>
          <a:lstStyle/>
          <a:p>
            <a:pPr algn="ctr"/>
            <a:endParaRPr lang="en-US" sz="1200">
              <a:solidFill>
                <a:srgbClr val="FFFFFF"/>
              </a:solidFill>
            </a:endParaRPr>
          </a:p>
        </p:txBody>
      </p:sp>
      <p:pic>
        <p:nvPicPr>
          <p:cNvPr id="5" name="Bilde 4">
            <a:extLst>
              <a:ext uri="{FF2B5EF4-FFF2-40B4-BE49-F238E27FC236}">
                <a16:creationId xmlns:a16="http://schemas.microsoft.com/office/drawing/2014/main" id="{1734C4C3-A0C7-4DCD-A901-64D4EB5BCF46}"/>
              </a:ext>
            </a:extLst>
          </p:cNvPr>
          <p:cNvPicPr>
            <a:picLocks noChangeAspect="1"/>
          </p:cNvPicPr>
          <p:nvPr/>
        </p:nvPicPr>
        <p:blipFill>
          <a:blip r:embed="rId3"/>
          <a:stretch>
            <a:fillRect/>
          </a:stretch>
        </p:blipFill>
        <p:spPr>
          <a:xfrm>
            <a:off x="3914775" y="1285902"/>
            <a:ext cx="3924531" cy="3665771"/>
          </a:xfrm>
          <a:prstGeom prst="rect">
            <a:avLst/>
          </a:prstGeom>
        </p:spPr>
      </p:pic>
    </p:spTree>
    <p:extLst>
      <p:ext uri="{BB962C8B-B14F-4D97-AF65-F5344CB8AC3E}">
        <p14:creationId xmlns:p14="http://schemas.microsoft.com/office/powerpoint/2010/main" val="24626707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84BCB05-086A-487E-98C5-E304FC029417}"/>
              </a:ext>
            </a:extLst>
          </p:cNvPr>
          <p:cNvSpPr>
            <a:spLocks noGrp="1"/>
          </p:cNvSpPr>
          <p:nvPr>
            <p:ph type="title"/>
          </p:nvPr>
        </p:nvSpPr>
        <p:spPr>
          <a:xfrm>
            <a:off x="846525" y="931075"/>
            <a:ext cx="4902200" cy="4450822"/>
          </a:xfrm>
        </p:spPr>
        <p:txBody>
          <a:bodyPr anchor="ctr">
            <a:normAutofit/>
          </a:bodyPr>
          <a:lstStyle/>
          <a:p>
            <a:r>
              <a:rPr lang="nb-NO" sz="6700" b="1" dirty="0">
                <a:solidFill>
                  <a:schemeClr val="bg2"/>
                </a:solidFill>
              </a:rPr>
              <a:t>Hva kan vi lære av dette? </a:t>
            </a:r>
            <a:br>
              <a:rPr lang="nb-NO" sz="1600" b="1" dirty="0"/>
            </a:br>
            <a:endParaRPr lang="nb-NO" sz="4800" dirty="0"/>
          </a:p>
        </p:txBody>
      </p:sp>
      <p:sp>
        <p:nvSpPr>
          <p:cNvPr id="15" name="Freeform: Shape 14">
            <a:extLst>
              <a:ext uri="{FF2B5EF4-FFF2-40B4-BE49-F238E27FC236}">
                <a16:creationId xmlns:a16="http://schemas.microsoft.com/office/drawing/2014/main" id="{826DFDB9-08FE-4B26-8D4D-91B23D8FB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17" name="Freeform: Shape 16">
            <a:extLst>
              <a:ext uri="{FF2B5EF4-FFF2-40B4-BE49-F238E27FC236}">
                <a16:creationId xmlns:a16="http://schemas.microsoft.com/office/drawing/2014/main" id="{669EB6E3-B389-4409-9000-94D2AF278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8580" y="325510"/>
            <a:ext cx="2192733" cy="219006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873CA32C-93F1-4FE9-A123-24E2F57F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2284" y="419100"/>
            <a:ext cx="2005326" cy="200288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FFBD8C93-38E3-4D74-A212-DA02C0C7E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DCB00779-0822-4229-98D1-F34B6A63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8726" y="2679700"/>
            <a:ext cx="3071638" cy="3067942"/>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A70DCE1A-8B7A-4DBD-BD0B-48D74B51C678}"/>
              </a:ext>
            </a:extLst>
          </p:cNvPr>
          <p:cNvPicPr>
            <a:picLocks noChangeAspect="1"/>
          </p:cNvPicPr>
          <p:nvPr/>
        </p:nvPicPr>
        <p:blipFill>
          <a:blip r:embed="rId3"/>
          <a:stretch>
            <a:fillRect/>
          </a:stretch>
        </p:blipFill>
        <p:spPr>
          <a:xfrm>
            <a:off x="5934404" y="574813"/>
            <a:ext cx="1380796" cy="1482428"/>
          </a:xfrm>
          <a:prstGeom prst="rect">
            <a:avLst/>
          </a:prstGeom>
        </p:spPr>
      </p:pic>
      <p:sp>
        <p:nvSpPr>
          <p:cNvPr id="25" name="Freeform: Shape 24">
            <a:extLst>
              <a:ext uri="{FF2B5EF4-FFF2-40B4-BE49-F238E27FC236}">
                <a16:creationId xmlns:a16="http://schemas.microsoft.com/office/drawing/2014/main" id="{2CD9FC7B-396F-44B5-BF35-8E5C14B86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6992" y="0"/>
            <a:ext cx="4255008" cy="3750846"/>
          </a:xfrm>
          <a:custGeom>
            <a:avLst/>
            <a:gdLst>
              <a:gd name="connsiteX0" fmla="*/ 439240 w 4255008"/>
              <a:gd name="connsiteY0" fmla="*/ 0 h 3750846"/>
              <a:gd name="connsiteX1" fmla="*/ 4255008 w 4255008"/>
              <a:gd name="connsiteY1" fmla="*/ 0 h 3750846"/>
              <a:gd name="connsiteX2" fmla="*/ 4255008 w 4255008"/>
              <a:gd name="connsiteY2" fmla="*/ 3063810 h 3750846"/>
              <a:gd name="connsiteX3" fmla="*/ 4223768 w 4255008"/>
              <a:gd name="connsiteY3" fmla="*/ 3077695 h 3750846"/>
              <a:gd name="connsiteX4" fmla="*/ 4179098 w 4255008"/>
              <a:gd name="connsiteY4" fmla="*/ 3093099 h 3750846"/>
              <a:gd name="connsiteX5" fmla="*/ 4134427 w 4255008"/>
              <a:gd name="connsiteY5" fmla="*/ 3106962 h 3750846"/>
              <a:gd name="connsiteX6" fmla="*/ 4086674 w 4255008"/>
              <a:gd name="connsiteY6" fmla="*/ 3119286 h 3750846"/>
              <a:gd name="connsiteX7" fmla="*/ 4040462 w 4255008"/>
              <a:gd name="connsiteY7" fmla="*/ 3131609 h 3750846"/>
              <a:gd name="connsiteX8" fmla="*/ 3994250 w 4255008"/>
              <a:gd name="connsiteY8" fmla="*/ 3145473 h 3750846"/>
              <a:gd name="connsiteX9" fmla="*/ 3949580 w 4255008"/>
              <a:gd name="connsiteY9" fmla="*/ 3160876 h 3750846"/>
              <a:gd name="connsiteX10" fmla="*/ 3907988 w 4255008"/>
              <a:gd name="connsiteY10" fmla="*/ 3179362 h 3750846"/>
              <a:gd name="connsiteX11" fmla="*/ 3869480 w 4255008"/>
              <a:gd name="connsiteY11" fmla="*/ 3200926 h 3750846"/>
              <a:gd name="connsiteX12" fmla="*/ 3835590 w 4255008"/>
              <a:gd name="connsiteY12" fmla="*/ 3228653 h 3750846"/>
              <a:gd name="connsiteX13" fmla="*/ 3800161 w 4255008"/>
              <a:gd name="connsiteY13" fmla="*/ 3259462 h 3750846"/>
              <a:gd name="connsiteX14" fmla="*/ 3769352 w 4255008"/>
              <a:gd name="connsiteY14" fmla="*/ 3294890 h 3750846"/>
              <a:gd name="connsiteX15" fmla="*/ 3740085 w 4255008"/>
              <a:gd name="connsiteY15" fmla="*/ 3331860 h 3750846"/>
              <a:gd name="connsiteX16" fmla="*/ 3710817 w 4255008"/>
              <a:gd name="connsiteY16" fmla="*/ 3370369 h 3750846"/>
              <a:gd name="connsiteX17" fmla="*/ 3681550 w 4255008"/>
              <a:gd name="connsiteY17" fmla="*/ 3408879 h 3750846"/>
              <a:gd name="connsiteX18" fmla="*/ 3652283 w 4255008"/>
              <a:gd name="connsiteY18" fmla="*/ 3445849 h 3750846"/>
              <a:gd name="connsiteX19" fmla="*/ 3619934 w 4255008"/>
              <a:gd name="connsiteY19" fmla="*/ 3481278 h 3750846"/>
              <a:gd name="connsiteX20" fmla="*/ 3587585 w 4255008"/>
              <a:gd name="connsiteY20" fmla="*/ 3512085 h 3750846"/>
              <a:gd name="connsiteX21" fmla="*/ 3550617 w 4255008"/>
              <a:gd name="connsiteY21" fmla="*/ 3538272 h 3750846"/>
              <a:gd name="connsiteX22" fmla="*/ 3512107 w 4255008"/>
              <a:gd name="connsiteY22" fmla="*/ 3558298 h 3750846"/>
              <a:gd name="connsiteX23" fmla="*/ 3465894 w 4255008"/>
              <a:gd name="connsiteY23" fmla="*/ 3572162 h 3750846"/>
              <a:gd name="connsiteX24" fmla="*/ 3418141 w 4255008"/>
              <a:gd name="connsiteY24" fmla="*/ 3578323 h 3750846"/>
              <a:gd name="connsiteX25" fmla="*/ 3368850 w 4255008"/>
              <a:gd name="connsiteY25" fmla="*/ 3579863 h 3750846"/>
              <a:gd name="connsiteX26" fmla="*/ 3316475 w 4255008"/>
              <a:gd name="connsiteY26" fmla="*/ 3575242 h 3750846"/>
              <a:gd name="connsiteX27" fmla="*/ 3264102 w 4255008"/>
              <a:gd name="connsiteY27" fmla="*/ 3569081 h 3750846"/>
              <a:gd name="connsiteX28" fmla="*/ 3211728 w 4255008"/>
              <a:gd name="connsiteY28" fmla="*/ 3561378 h 3750846"/>
              <a:gd name="connsiteX29" fmla="*/ 3159355 w 4255008"/>
              <a:gd name="connsiteY29" fmla="*/ 3555218 h 3750846"/>
              <a:gd name="connsiteX30" fmla="*/ 3106981 w 4255008"/>
              <a:gd name="connsiteY30" fmla="*/ 3552136 h 3750846"/>
              <a:gd name="connsiteX31" fmla="*/ 3056148 w 4255008"/>
              <a:gd name="connsiteY31" fmla="*/ 3552136 h 3750846"/>
              <a:gd name="connsiteX32" fmla="*/ 3008397 w 4255008"/>
              <a:gd name="connsiteY32" fmla="*/ 3558298 h 3750846"/>
              <a:gd name="connsiteX33" fmla="*/ 2959104 w 4255008"/>
              <a:gd name="connsiteY33" fmla="*/ 3570622 h 3750846"/>
              <a:gd name="connsiteX34" fmla="*/ 2914432 w 4255008"/>
              <a:gd name="connsiteY34" fmla="*/ 3589105 h 3750846"/>
              <a:gd name="connsiteX35" fmla="*/ 2868220 w 4255008"/>
              <a:gd name="connsiteY35" fmla="*/ 3613752 h 3750846"/>
              <a:gd name="connsiteX36" fmla="*/ 2822009 w 4255008"/>
              <a:gd name="connsiteY36" fmla="*/ 3638399 h 3750846"/>
              <a:gd name="connsiteX37" fmla="*/ 2775796 w 4255008"/>
              <a:gd name="connsiteY37" fmla="*/ 3666125 h 3750846"/>
              <a:gd name="connsiteX38" fmla="*/ 2731124 w 4255008"/>
              <a:gd name="connsiteY38" fmla="*/ 3692312 h 3750846"/>
              <a:gd name="connsiteX39" fmla="*/ 2683373 w 4255008"/>
              <a:gd name="connsiteY39" fmla="*/ 3715417 h 3750846"/>
              <a:gd name="connsiteX40" fmla="*/ 2637160 w 4255008"/>
              <a:gd name="connsiteY40" fmla="*/ 3733903 h 3750846"/>
              <a:gd name="connsiteX41" fmla="*/ 2589408 w 4255008"/>
              <a:gd name="connsiteY41" fmla="*/ 3746226 h 3750846"/>
              <a:gd name="connsiteX42" fmla="*/ 2540116 w 4255008"/>
              <a:gd name="connsiteY42" fmla="*/ 3750846 h 3750846"/>
              <a:gd name="connsiteX43" fmla="*/ 2490824 w 4255008"/>
              <a:gd name="connsiteY43" fmla="*/ 3746226 h 3750846"/>
              <a:gd name="connsiteX44" fmla="*/ 2443071 w 4255008"/>
              <a:gd name="connsiteY44" fmla="*/ 3733903 h 3750846"/>
              <a:gd name="connsiteX45" fmla="*/ 2396860 w 4255008"/>
              <a:gd name="connsiteY45" fmla="*/ 3715417 h 3750846"/>
              <a:gd name="connsiteX46" fmla="*/ 2349108 w 4255008"/>
              <a:gd name="connsiteY46" fmla="*/ 3692312 h 3750846"/>
              <a:gd name="connsiteX47" fmla="*/ 2304434 w 4255008"/>
              <a:gd name="connsiteY47" fmla="*/ 3666125 h 3750846"/>
              <a:gd name="connsiteX48" fmla="*/ 2258223 w 4255008"/>
              <a:gd name="connsiteY48" fmla="*/ 3638399 h 3750846"/>
              <a:gd name="connsiteX49" fmla="*/ 2212010 w 4255008"/>
              <a:gd name="connsiteY49" fmla="*/ 3613752 h 3750846"/>
              <a:gd name="connsiteX50" fmla="*/ 2165800 w 4255008"/>
              <a:gd name="connsiteY50" fmla="*/ 3589105 h 3750846"/>
              <a:gd name="connsiteX51" fmla="*/ 2119589 w 4255008"/>
              <a:gd name="connsiteY51" fmla="*/ 3570622 h 3750846"/>
              <a:gd name="connsiteX52" fmla="*/ 2071836 w 4255008"/>
              <a:gd name="connsiteY52" fmla="*/ 3558298 h 3750846"/>
              <a:gd name="connsiteX53" fmla="*/ 2024083 w 4255008"/>
              <a:gd name="connsiteY53" fmla="*/ 3552136 h 3750846"/>
              <a:gd name="connsiteX54" fmla="*/ 1973249 w 4255008"/>
              <a:gd name="connsiteY54" fmla="*/ 3552136 h 3750846"/>
              <a:gd name="connsiteX55" fmla="*/ 1920876 w 4255008"/>
              <a:gd name="connsiteY55" fmla="*/ 3555218 h 3750846"/>
              <a:gd name="connsiteX56" fmla="*/ 1868503 w 4255008"/>
              <a:gd name="connsiteY56" fmla="*/ 3561378 h 3750846"/>
              <a:gd name="connsiteX57" fmla="*/ 1816128 w 4255008"/>
              <a:gd name="connsiteY57" fmla="*/ 3569081 h 3750846"/>
              <a:gd name="connsiteX58" fmla="*/ 1763754 w 4255008"/>
              <a:gd name="connsiteY58" fmla="*/ 3575242 h 3750846"/>
              <a:gd name="connsiteX59" fmla="*/ 1711381 w 4255008"/>
              <a:gd name="connsiteY59" fmla="*/ 3579863 h 3750846"/>
              <a:gd name="connsiteX60" fmla="*/ 1662090 w 4255008"/>
              <a:gd name="connsiteY60" fmla="*/ 3578323 h 3750846"/>
              <a:gd name="connsiteX61" fmla="*/ 1614338 w 4255008"/>
              <a:gd name="connsiteY61" fmla="*/ 3572162 h 3750846"/>
              <a:gd name="connsiteX62" fmla="*/ 1568125 w 4255008"/>
              <a:gd name="connsiteY62" fmla="*/ 3558298 h 3750846"/>
              <a:gd name="connsiteX63" fmla="*/ 1529616 w 4255008"/>
              <a:gd name="connsiteY63" fmla="*/ 3538272 h 3750846"/>
              <a:gd name="connsiteX64" fmla="*/ 1492645 w 4255008"/>
              <a:gd name="connsiteY64" fmla="*/ 3512085 h 3750846"/>
              <a:gd name="connsiteX65" fmla="*/ 1460298 w 4255008"/>
              <a:gd name="connsiteY65" fmla="*/ 3481278 h 3750846"/>
              <a:gd name="connsiteX66" fmla="*/ 1427948 w 4255008"/>
              <a:gd name="connsiteY66" fmla="*/ 3445849 h 3750846"/>
              <a:gd name="connsiteX67" fmla="*/ 1398681 w 4255008"/>
              <a:gd name="connsiteY67" fmla="*/ 3408879 h 3750846"/>
              <a:gd name="connsiteX68" fmla="*/ 1369414 w 4255008"/>
              <a:gd name="connsiteY68" fmla="*/ 3370369 h 3750846"/>
              <a:gd name="connsiteX69" fmla="*/ 1340147 w 4255008"/>
              <a:gd name="connsiteY69" fmla="*/ 3331860 h 3750846"/>
              <a:gd name="connsiteX70" fmla="*/ 1310879 w 4255008"/>
              <a:gd name="connsiteY70" fmla="*/ 3294890 h 3750846"/>
              <a:gd name="connsiteX71" fmla="*/ 1280071 w 4255008"/>
              <a:gd name="connsiteY71" fmla="*/ 3259462 h 3750846"/>
              <a:gd name="connsiteX72" fmla="*/ 1244641 w 4255008"/>
              <a:gd name="connsiteY72" fmla="*/ 3228653 h 3750846"/>
              <a:gd name="connsiteX73" fmla="*/ 1210752 w 4255008"/>
              <a:gd name="connsiteY73" fmla="*/ 3200926 h 3750846"/>
              <a:gd name="connsiteX74" fmla="*/ 1172242 w 4255008"/>
              <a:gd name="connsiteY74" fmla="*/ 3179362 h 3750846"/>
              <a:gd name="connsiteX75" fmla="*/ 1130652 w 4255008"/>
              <a:gd name="connsiteY75" fmla="*/ 3160876 h 3750846"/>
              <a:gd name="connsiteX76" fmla="*/ 1085981 w 4255008"/>
              <a:gd name="connsiteY76" fmla="*/ 3145473 h 3750846"/>
              <a:gd name="connsiteX77" fmla="*/ 1039768 w 4255008"/>
              <a:gd name="connsiteY77" fmla="*/ 3131609 h 3750846"/>
              <a:gd name="connsiteX78" fmla="*/ 993558 w 4255008"/>
              <a:gd name="connsiteY78" fmla="*/ 3119286 h 3750846"/>
              <a:gd name="connsiteX79" fmla="*/ 945805 w 4255008"/>
              <a:gd name="connsiteY79" fmla="*/ 3106962 h 3750846"/>
              <a:gd name="connsiteX80" fmla="*/ 901134 w 4255008"/>
              <a:gd name="connsiteY80" fmla="*/ 3093099 h 3750846"/>
              <a:gd name="connsiteX81" fmla="*/ 856461 w 4255008"/>
              <a:gd name="connsiteY81" fmla="*/ 3077695 h 3750846"/>
              <a:gd name="connsiteX82" fmla="*/ 814872 w 4255008"/>
              <a:gd name="connsiteY82" fmla="*/ 3059209 h 3750846"/>
              <a:gd name="connsiteX83" fmla="*/ 777901 w 4255008"/>
              <a:gd name="connsiteY83" fmla="*/ 3036103 h 3750846"/>
              <a:gd name="connsiteX84" fmla="*/ 744012 w 4255008"/>
              <a:gd name="connsiteY84" fmla="*/ 3008376 h 3750846"/>
              <a:gd name="connsiteX85" fmla="*/ 716286 w 4255008"/>
              <a:gd name="connsiteY85" fmla="*/ 2974489 h 3750846"/>
              <a:gd name="connsiteX86" fmla="*/ 693181 w 4255008"/>
              <a:gd name="connsiteY86" fmla="*/ 2937519 h 3750846"/>
              <a:gd name="connsiteX87" fmla="*/ 674695 w 4255008"/>
              <a:gd name="connsiteY87" fmla="*/ 2895927 h 3750846"/>
              <a:gd name="connsiteX88" fmla="*/ 659292 w 4255008"/>
              <a:gd name="connsiteY88" fmla="*/ 2851257 h 3750846"/>
              <a:gd name="connsiteX89" fmla="*/ 645428 w 4255008"/>
              <a:gd name="connsiteY89" fmla="*/ 2806586 h 3750846"/>
              <a:gd name="connsiteX90" fmla="*/ 633104 w 4255008"/>
              <a:gd name="connsiteY90" fmla="*/ 2758833 h 3750846"/>
              <a:gd name="connsiteX91" fmla="*/ 620780 w 4255008"/>
              <a:gd name="connsiteY91" fmla="*/ 2712622 h 3750846"/>
              <a:gd name="connsiteX92" fmla="*/ 606917 w 4255008"/>
              <a:gd name="connsiteY92" fmla="*/ 2666410 h 3750846"/>
              <a:gd name="connsiteX93" fmla="*/ 591513 w 4255008"/>
              <a:gd name="connsiteY93" fmla="*/ 2621737 h 3750846"/>
              <a:gd name="connsiteX94" fmla="*/ 573028 w 4255008"/>
              <a:gd name="connsiteY94" fmla="*/ 2580146 h 3750846"/>
              <a:gd name="connsiteX95" fmla="*/ 551462 w 4255008"/>
              <a:gd name="connsiteY95" fmla="*/ 2541637 h 3750846"/>
              <a:gd name="connsiteX96" fmla="*/ 523737 w 4255008"/>
              <a:gd name="connsiteY96" fmla="*/ 2507748 h 3750846"/>
              <a:gd name="connsiteX97" fmla="*/ 492928 w 4255008"/>
              <a:gd name="connsiteY97" fmla="*/ 2472319 h 3750846"/>
              <a:gd name="connsiteX98" fmla="*/ 457499 w 4255008"/>
              <a:gd name="connsiteY98" fmla="*/ 2441511 h 3750846"/>
              <a:gd name="connsiteX99" fmla="*/ 418988 w 4255008"/>
              <a:gd name="connsiteY99" fmla="*/ 2412245 h 3750846"/>
              <a:gd name="connsiteX100" fmla="*/ 380479 w 4255008"/>
              <a:gd name="connsiteY100" fmla="*/ 2382977 h 3750846"/>
              <a:gd name="connsiteX101" fmla="*/ 341969 w 4255008"/>
              <a:gd name="connsiteY101" fmla="*/ 2353710 h 3750846"/>
              <a:gd name="connsiteX102" fmla="*/ 304999 w 4255008"/>
              <a:gd name="connsiteY102" fmla="*/ 2324441 h 3750846"/>
              <a:gd name="connsiteX103" fmla="*/ 269570 w 4255008"/>
              <a:gd name="connsiteY103" fmla="*/ 2292094 h 3750846"/>
              <a:gd name="connsiteX104" fmla="*/ 238762 w 4255008"/>
              <a:gd name="connsiteY104" fmla="*/ 2259746 h 3750846"/>
              <a:gd name="connsiteX105" fmla="*/ 212576 w 4255008"/>
              <a:gd name="connsiteY105" fmla="*/ 2222776 h 3750846"/>
              <a:gd name="connsiteX106" fmla="*/ 192552 w 4255008"/>
              <a:gd name="connsiteY106" fmla="*/ 2184267 h 3750846"/>
              <a:gd name="connsiteX107" fmla="*/ 178688 w 4255008"/>
              <a:gd name="connsiteY107" fmla="*/ 2138056 h 3750846"/>
              <a:gd name="connsiteX108" fmla="*/ 172526 w 4255008"/>
              <a:gd name="connsiteY108" fmla="*/ 2090303 h 3750846"/>
              <a:gd name="connsiteX109" fmla="*/ 170984 w 4255008"/>
              <a:gd name="connsiteY109" fmla="*/ 2041008 h 3750846"/>
              <a:gd name="connsiteX110" fmla="*/ 175606 w 4255008"/>
              <a:gd name="connsiteY110" fmla="*/ 1988636 h 3750846"/>
              <a:gd name="connsiteX111" fmla="*/ 181768 w 4255008"/>
              <a:gd name="connsiteY111" fmla="*/ 1936263 h 3750846"/>
              <a:gd name="connsiteX112" fmla="*/ 189469 w 4255008"/>
              <a:gd name="connsiteY112" fmla="*/ 1883889 h 3750846"/>
              <a:gd name="connsiteX113" fmla="*/ 195632 w 4255008"/>
              <a:gd name="connsiteY113" fmla="*/ 1831516 h 3750846"/>
              <a:gd name="connsiteX114" fmla="*/ 198713 w 4255008"/>
              <a:gd name="connsiteY114" fmla="*/ 1779143 h 3750846"/>
              <a:gd name="connsiteX115" fmla="*/ 198713 w 4255008"/>
              <a:gd name="connsiteY115" fmla="*/ 1728309 h 3750846"/>
              <a:gd name="connsiteX116" fmla="*/ 192552 w 4255008"/>
              <a:gd name="connsiteY116" fmla="*/ 1680558 h 3750846"/>
              <a:gd name="connsiteX117" fmla="*/ 180228 w 4255008"/>
              <a:gd name="connsiteY117" fmla="*/ 1632805 h 3750846"/>
              <a:gd name="connsiteX118" fmla="*/ 161743 w 4255008"/>
              <a:gd name="connsiteY118" fmla="*/ 1588133 h 3750846"/>
              <a:gd name="connsiteX119" fmla="*/ 138637 w 4255008"/>
              <a:gd name="connsiteY119" fmla="*/ 1541921 h 3750846"/>
              <a:gd name="connsiteX120" fmla="*/ 112449 w 4255008"/>
              <a:gd name="connsiteY120" fmla="*/ 1495711 h 3750846"/>
              <a:gd name="connsiteX121" fmla="*/ 84724 w 4255008"/>
              <a:gd name="connsiteY121" fmla="*/ 1449498 h 3750846"/>
              <a:gd name="connsiteX122" fmla="*/ 58536 w 4255008"/>
              <a:gd name="connsiteY122" fmla="*/ 1404826 h 3750846"/>
              <a:gd name="connsiteX123" fmla="*/ 35429 w 4255008"/>
              <a:gd name="connsiteY123" fmla="*/ 1357075 h 3750846"/>
              <a:gd name="connsiteX124" fmla="*/ 16946 w 4255008"/>
              <a:gd name="connsiteY124" fmla="*/ 1310862 h 3750846"/>
              <a:gd name="connsiteX125" fmla="*/ 4623 w 4255008"/>
              <a:gd name="connsiteY125" fmla="*/ 1263110 h 3750846"/>
              <a:gd name="connsiteX126" fmla="*/ 0 w 4255008"/>
              <a:gd name="connsiteY126" fmla="*/ 1213817 h 3750846"/>
              <a:gd name="connsiteX127" fmla="*/ 4623 w 4255008"/>
              <a:gd name="connsiteY127" fmla="*/ 1164526 h 3750846"/>
              <a:gd name="connsiteX128" fmla="*/ 16946 w 4255008"/>
              <a:gd name="connsiteY128" fmla="*/ 1116774 h 3750846"/>
              <a:gd name="connsiteX129" fmla="*/ 35429 w 4255008"/>
              <a:gd name="connsiteY129" fmla="*/ 1070561 h 3750846"/>
              <a:gd name="connsiteX130" fmla="*/ 58536 w 4255008"/>
              <a:gd name="connsiteY130" fmla="*/ 1022810 h 3750846"/>
              <a:gd name="connsiteX131" fmla="*/ 84724 w 4255008"/>
              <a:gd name="connsiteY131" fmla="*/ 978137 h 3750846"/>
              <a:gd name="connsiteX132" fmla="*/ 112449 w 4255008"/>
              <a:gd name="connsiteY132" fmla="*/ 931927 h 3750846"/>
              <a:gd name="connsiteX133" fmla="*/ 138637 w 4255008"/>
              <a:gd name="connsiteY133" fmla="*/ 885714 h 3750846"/>
              <a:gd name="connsiteX134" fmla="*/ 161743 w 4255008"/>
              <a:gd name="connsiteY134" fmla="*/ 839503 h 3750846"/>
              <a:gd name="connsiteX135" fmla="*/ 180228 w 4255008"/>
              <a:gd name="connsiteY135" fmla="*/ 794830 h 3750846"/>
              <a:gd name="connsiteX136" fmla="*/ 192552 w 4255008"/>
              <a:gd name="connsiteY136" fmla="*/ 747078 h 3750846"/>
              <a:gd name="connsiteX137" fmla="*/ 198713 w 4255008"/>
              <a:gd name="connsiteY137" fmla="*/ 699327 h 3750846"/>
              <a:gd name="connsiteX138" fmla="*/ 198713 w 4255008"/>
              <a:gd name="connsiteY138" fmla="*/ 648494 h 3750846"/>
              <a:gd name="connsiteX139" fmla="*/ 195632 w 4255008"/>
              <a:gd name="connsiteY139" fmla="*/ 596120 h 3750846"/>
              <a:gd name="connsiteX140" fmla="*/ 189469 w 4255008"/>
              <a:gd name="connsiteY140" fmla="*/ 543747 h 3750846"/>
              <a:gd name="connsiteX141" fmla="*/ 181768 w 4255008"/>
              <a:gd name="connsiteY141" fmla="*/ 491372 h 3750846"/>
              <a:gd name="connsiteX142" fmla="*/ 175606 w 4255008"/>
              <a:gd name="connsiteY142" fmla="*/ 438999 h 3750846"/>
              <a:gd name="connsiteX143" fmla="*/ 170984 w 4255008"/>
              <a:gd name="connsiteY143" fmla="*/ 386627 h 3750846"/>
              <a:gd name="connsiteX144" fmla="*/ 172526 w 4255008"/>
              <a:gd name="connsiteY144" fmla="*/ 337334 h 3750846"/>
              <a:gd name="connsiteX145" fmla="*/ 178688 w 4255008"/>
              <a:gd name="connsiteY145" fmla="*/ 289582 h 3750846"/>
              <a:gd name="connsiteX146" fmla="*/ 192552 w 4255008"/>
              <a:gd name="connsiteY146" fmla="*/ 243369 h 3750846"/>
              <a:gd name="connsiteX147" fmla="*/ 212576 w 4255008"/>
              <a:gd name="connsiteY147" fmla="*/ 204861 h 3750846"/>
              <a:gd name="connsiteX148" fmla="*/ 238762 w 4255008"/>
              <a:gd name="connsiteY148" fmla="*/ 167891 h 3750846"/>
              <a:gd name="connsiteX149" fmla="*/ 269570 w 4255008"/>
              <a:gd name="connsiteY149" fmla="*/ 135542 h 3750846"/>
              <a:gd name="connsiteX150" fmla="*/ 304999 w 4255008"/>
              <a:gd name="connsiteY150" fmla="*/ 103195 h 3750846"/>
              <a:gd name="connsiteX151" fmla="*/ 341969 w 4255008"/>
              <a:gd name="connsiteY151" fmla="*/ 73925 h 3750846"/>
              <a:gd name="connsiteX152" fmla="*/ 380479 w 4255008"/>
              <a:gd name="connsiteY152" fmla="*/ 44658 h 3750846"/>
              <a:gd name="connsiteX153" fmla="*/ 418988 w 4255008"/>
              <a:gd name="connsiteY153" fmla="*/ 15391 h 375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255008" h="3750846">
                <a:moveTo>
                  <a:pt x="439240" y="0"/>
                </a:moveTo>
                <a:lnTo>
                  <a:pt x="4255008" y="0"/>
                </a:lnTo>
                <a:lnTo>
                  <a:pt x="4255008" y="3063810"/>
                </a:lnTo>
                <a:lnTo>
                  <a:pt x="4223768" y="3077695"/>
                </a:lnTo>
                <a:lnTo>
                  <a:pt x="4179098" y="3093099"/>
                </a:lnTo>
                <a:lnTo>
                  <a:pt x="4134427" y="3106962"/>
                </a:lnTo>
                <a:lnTo>
                  <a:pt x="4086674" y="3119286"/>
                </a:lnTo>
                <a:lnTo>
                  <a:pt x="4040462" y="3131609"/>
                </a:lnTo>
                <a:lnTo>
                  <a:pt x="3994250" y="3145473"/>
                </a:lnTo>
                <a:lnTo>
                  <a:pt x="3949580" y="3160876"/>
                </a:lnTo>
                <a:lnTo>
                  <a:pt x="3907988" y="3179362"/>
                </a:lnTo>
                <a:lnTo>
                  <a:pt x="3869480" y="3200926"/>
                </a:lnTo>
                <a:lnTo>
                  <a:pt x="3835590" y="3228653"/>
                </a:lnTo>
                <a:lnTo>
                  <a:pt x="3800161" y="3259462"/>
                </a:lnTo>
                <a:lnTo>
                  <a:pt x="3769352" y="3294890"/>
                </a:lnTo>
                <a:lnTo>
                  <a:pt x="3740085" y="3331860"/>
                </a:lnTo>
                <a:lnTo>
                  <a:pt x="3710817" y="3370369"/>
                </a:lnTo>
                <a:lnTo>
                  <a:pt x="3681550" y="3408879"/>
                </a:lnTo>
                <a:lnTo>
                  <a:pt x="3652283" y="3445849"/>
                </a:lnTo>
                <a:lnTo>
                  <a:pt x="3619934" y="3481278"/>
                </a:lnTo>
                <a:lnTo>
                  <a:pt x="3587585" y="3512085"/>
                </a:lnTo>
                <a:lnTo>
                  <a:pt x="3550617" y="3538272"/>
                </a:lnTo>
                <a:lnTo>
                  <a:pt x="3512107" y="3558298"/>
                </a:lnTo>
                <a:lnTo>
                  <a:pt x="3465894" y="3572162"/>
                </a:lnTo>
                <a:lnTo>
                  <a:pt x="3418141" y="3578323"/>
                </a:lnTo>
                <a:lnTo>
                  <a:pt x="3368850" y="3579863"/>
                </a:lnTo>
                <a:lnTo>
                  <a:pt x="3316475" y="3575242"/>
                </a:lnTo>
                <a:lnTo>
                  <a:pt x="3264102" y="3569081"/>
                </a:lnTo>
                <a:lnTo>
                  <a:pt x="3211728" y="3561378"/>
                </a:lnTo>
                <a:lnTo>
                  <a:pt x="3159355" y="3555218"/>
                </a:lnTo>
                <a:lnTo>
                  <a:pt x="3106981" y="3552136"/>
                </a:lnTo>
                <a:lnTo>
                  <a:pt x="3056148" y="3552136"/>
                </a:lnTo>
                <a:lnTo>
                  <a:pt x="3008397" y="3558298"/>
                </a:lnTo>
                <a:lnTo>
                  <a:pt x="2959104" y="3570622"/>
                </a:lnTo>
                <a:lnTo>
                  <a:pt x="2914432" y="3589105"/>
                </a:lnTo>
                <a:lnTo>
                  <a:pt x="2868220" y="3613752"/>
                </a:lnTo>
                <a:lnTo>
                  <a:pt x="2822009" y="3638399"/>
                </a:lnTo>
                <a:lnTo>
                  <a:pt x="2775796" y="3666125"/>
                </a:lnTo>
                <a:lnTo>
                  <a:pt x="2731124" y="3692312"/>
                </a:lnTo>
                <a:lnTo>
                  <a:pt x="2683373" y="3715417"/>
                </a:lnTo>
                <a:lnTo>
                  <a:pt x="2637160" y="3733903"/>
                </a:lnTo>
                <a:lnTo>
                  <a:pt x="2589408" y="3746226"/>
                </a:lnTo>
                <a:lnTo>
                  <a:pt x="2540116" y="3750846"/>
                </a:lnTo>
                <a:lnTo>
                  <a:pt x="2490824" y="3746226"/>
                </a:lnTo>
                <a:lnTo>
                  <a:pt x="2443071" y="3733903"/>
                </a:lnTo>
                <a:lnTo>
                  <a:pt x="2396860" y="3715417"/>
                </a:lnTo>
                <a:lnTo>
                  <a:pt x="2349108" y="3692312"/>
                </a:lnTo>
                <a:lnTo>
                  <a:pt x="2304434" y="3666125"/>
                </a:lnTo>
                <a:lnTo>
                  <a:pt x="2258223" y="3638399"/>
                </a:lnTo>
                <a:lnTo>
                  <a:pt x="2212010" y="3613752"/>
                </a:lnTo>
                <a:lnTo>
                  <a:pt x="2165800" y="3589105"/>
                </a:lnTo>
                <a:lnTo>
                  <a:pt x="2119589" y="3570622"/>
                </a:lnTo>
                <a:lnTo>
                  <a:pt x="2071836" y="3558298"/>
                </a:lnTo>
                <a:lnTo>
                  <a:pt x="2024083" y="3552136"/>
                </a:lnTo>
                <a:lnTo>
                  <a:pt x="1973249" y="3552136"/>
                </a:lnTo>
                <a:lnTo>
                  <a:pt x="1920876" y="3555218"/>
                </a:lnTo>
                <a:lnTo>
                  <a:pt x="1868503" y="3561378"/>
                </a:lnTo>
                <a:lnTo>
                  <a:pt x="1816128" y="3569081"/>
                </a:lnTo>
                <a:lnTo>
                  <a:pt x="1763754" y="3575242"/>
                </a:lnTo>
                <a:lnTo>
                  <a:pt x="1711381" y="3579863"/>
                </a:lnTo>
                <a:lnTo>
                  <a:pt x="1662090" y="3578323"/>
                </a:lnTo>
                <a:lnTo>
                  <a:pt x="1614338" y="3572162"/>
                </a:lnTo>
                <a:lnTo>
                  <a:pt x="1568125" y="3558298"/>
                </a:lnTo>
                <a:lnTo>
                  <a:pt x="1529616" y="3538272"/>
                </a:lnTo>
                <a:lnTo>
                  <a:pt x="1492645" y="3512085"/>
                </a:lnTo>
                <a:lnTo>
                  <a:pt x="1460298" y="3481278"/>
                </a:lnTo>
                <a:lnTo>
                  <a:pt x="1427948" y="3445849"/>
                </a:lnTo>
                <a:lnTo>
                  <a:pt x="1398681" y="3408879"/>
                </a:lnTo>
                <a:lnTo>
                  <a:pt x="1369414" y="3370369"/>
                </a:lnTo>
                <a:lnTo>
                  <a:pt x="1340147" y="3331860"/>
                </a:lnTo>
                <a:lnTo>
                  <a:pt x="1310879" y="3294890"/>
                </a:lnTo>
                <a:lnTo>
                  <a:pt x="1280071" y="3259462"/>
                </a:lnTo>
                <a:lnTo>
                  <a:pt x="1244641" y="3228653"/>
                </a:lnTo>
                <a:lnTo>
                  <a:pt x="1210752" y="3200926"/>
                </a:lnTo>
                <a:lnTo>
                  <a:pt x="1172242" y="3179362"/>
                </a:lnTo>
                <a:lnTo>
                  <a:pt x="1130652" y="3160876"/>
                </a:lnTo>
                <a:lnTo>
                  <a:pt x="1085981" y="3145473"/>
                </a:lnTo>
                <a:lnTo>
                  <a:pt x="1039768" y="3131609"/>
                </a:lnTo>
                <a:lnTo>
                  <a:pt x="993558" y="3119286"/>
                </a:lnTo>
                <a:lnTo>
                  <a:pt x="945805" y="3106962"/>
                </a:lnTo>
                <a:lnTo>
                  <a:pt x="901134" y="3093099"/>
                </a:lnTo>
                <a:lnTo>
                  <a:pt x="856461" y="3077695"/>
                </a:lnTo>
                <a:lnTo>
                  <a:pt x="814872" y="3059209"/>
                </a:lnTo>
                <a:lnTo>
                  <a:pt x="777901" y="3036103"/>
                </a:lnTo>
                <a:lnTo>
                  <a:pt x="744012" y="3008376"/>
                </a:lnTo>
                <a:lnTo>
                  <a:pt x="716286" y="2974489"/>
                </a:lnTo>
                <a:lnTo>
                  <a:pt x="693181" y="2937519"/>
                </a:lnTo>
                <a:lnTo>
                  <a:pt x="674695" y="2895927"/>
                </a:lnTo>
                <a:lnTo>
                  <a:pt x="659292" y="2851257"/>
                </a:lnTo>
                <a:lnTo>
                  <a:pt x="645428" y="2806586"/>
                </a:lnTo>
                <a:lnTo>
                  <a:pt x="633104" y="2758833"/>
                </a:lnTo>
                <a:lnTo>
                  <a:pt x="620780" y="2712622"/>
                </a:lnTo>
                <a:lnTo>
                  <a:pt x="606917" y="2666410"/>
                </a:lnTo>
                <a:lnTo>
                  <a:pt x="591513" y="2621737"/>
                </a:lnTo>
                <a:lnTo>
                  <a:pt x="573028" y="2580146"/>
                </a:lnTo>
                <a:lnTo>
                  <a:pt x="551462" y="2541637"/>
                </a:lnTo>
                <a:lnTo>
                  <a:pt x="523737" y="2507748"/>
                </a:lnTo>
                <a:lnTo>
                  <a:pt x="492928" y="2472319"/>
                </a:lnTo>
                <a:lnTo>
                  <a:pt x="457499" y="2441511"/>
                </a:lnTo>
                <a:lnTo>
                  <a:pt x="418988" y="2412245"/>
                </a:lnTo>
                <a:lnTo>
                  <a:pt x="380479" y="2382977"/>
                </a:lnTo>
                <a:lnTo>
                  <a:pt x="341969" y="2353710"/>
                </a:lnTo>
                <a:lnTo>
                  <a:pt x="304999" y="2324441"/>
                </a:lnTo>
                <a:lnTo>
                  <a:pt x="269570" y="2292094"/>
                </a:lnTo>
                <a:lnTo>
                  <a:pt x="238762" y="2259746"/>
                </a:lnTo>
                <a:lnTo>
                  <a:pt x="212576" y="2222776"/>
                </a:lnTo>
                <a:lnTo>
                  <a:pt x="192552" y="2184267"/>
                </a:lnTo>
                <a:lnTo>
                  <a:pt x="178688" y="2138056"/>
                </a:lnTo>
                <a:lnTo>
                  <a:pt x="172526" y="2090303"/>
                </a:lnTo>
                <a:lnTo>
                  <a:pt x="170984" y="2041008"/>
                </a:lnTo>
                <a:lnTo>
                  <a:pt x="175606" y="1988636"/>
                </a:lnTo>
                <a:lnTo>
                  <a:pt x="181768" y="1936263"/>
                </a:lnTo>
                <a:lnTo>
                  <a:pt x="189469" y="1883889"/>
                </a:lnTo>
                <a:lnTo>
                  <a:pt x="195632" y="1831516"/>
                </a:lnTo>
                <a:lnTo>
                  <a:pt x="198713" y="1779143"/>
                </a:lnTo>
                <a:lnTo>
                  <a:pt x="198713" y="1728309"/>
                </a:lnTo>
                <a:lnTo>
                  <a:pt x="192552" y="1680558"/>
                </a:lnTo>
                <a:lnTo>
                  <a:pt x="180228" y="1632805"/>
                </a:lnTo>
                <a:lnTo>
                  <a:pt x="161743" y="1588133"/>
                </a:lnTo>
                <a:lnTo>
                  <a:pt x="138637" y="1541921"/>
                </a:lnTo>
                <a:lnTo>
                  <a:pt x="112449" y="1495711"/>
                </a:lnTo>
                <a:lnTo>
                  <a:pt x="84724" y="1449498"/>
                </a:lnTo>
                <a:lnTo>
                  <a:pt x="58536" y="1404826"/>
                </a:lnTo>
                <a:lnTo>
                  <a:pt x="35429" y="1357075"/>
                </a:lnTo>
                <a:lnTo>
                  <a:pt x="16946" y="1310862"/>
                </a:lnTo>
                <a:lnTo>
                  <a:pt x="4623" y="1263110"/>
                </a:lnTo>
                <a:lnTo>
                  <a:pt x="0" y="1213817"/>
                </a:lnTo>
                <a:lnTo>
                  <a:pt x="4623" y="1164526"/>
                </a:lnTo>
                <a:lnTo>
                  <a:pt x="16946" y="1116774"/>
                </a:lnTo>
                <a:lnTo>
                  <a:pt x="35429" y="1070561"/>
                </a:lnTo>
                <a:lnTo>
                  <a:pt x="58536" y="1022810"/>
                </a:lnTo>
                <a:lnTo>
                  <a:pt x="84724" y="978137"/>
                </a:lnTo>
                <a:lnTo>
                  <a:pt x="112449" y="931927"/>
                </a:lnTo>
                <a:lnTo>
                  <a:pt x="138637" y="885714"/>
                </a:lnTo>
                <a:lnTo>
                  <a:pt x="161743" y="839503"/>
                </a:lnTo>
                <a:lnTo>
                  <a:pt x="180228" y="794830"/>
                </a:lnTo>
                <a:lnTo>
                  <a:pt x="192552" y="747078"/>
                </a:lnTo>
                <a:lnTo>
                  <a:pt x="198713" y="699327"/>
                </a:lnTo>
                <a:lnTo>
                  <a:pt x="198713" y="648494"/>
                </a:lnTo>
                <a:lnTo>
                  <a:pt x="195632" y="596120"/>
                </a:lnTo>
                <a:lnTo>
                  <a:pt x="189469" y="543747"/>
                </a:lnTo>
                <a:lnTo>
                  <a:pt x="181768" y="491372"/>
                </a:lnTo>
                <a:lnTo>
                  <a:pt x="175606" y="438999"/>
                </a:lnTo>
                <a:lnTo>
                  <a:pt x="170984" y="386627"/>
                </a:lnTo>
                <a:lnTo>
                  <a:pt x="172526" y="337334"/>
                </a:lnTo>
                <a:lnTo>
                  <a:pt x="178688" y="289582"/>
                </a:lnTo>
                <a:lnTo>
                  <a:pt x="192552" y="243369"/>
                </a:lnTo>
                <a:lnTo>
                  <a:pt x="212576" y="204861"/>
                </a:lnTo>
                <a:lnTo>
                  <a:pt x="238762" y="167891"/>
                </a:lnTo>
                <a:lnTo>
                  <a:pt x="269570" y="135542"/>
                </a:lnTo>
                <a:lnTo>
                  <a:pt x="304999" y="103195"/>
                </a:lnTo>
                <a:lnTo>
                  <a:pt x="341969" y="73925"/>
                </a:lnTo>
                <a:lnTo>
                  <a:pt x="380479" y="44658"/>
                </a:lnTo>
                <a:lnTo>
                  <a:pt x="418988" y="1539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5FAA0D41-326B-4806-BC2B-BA2783E5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5618" y="0"/>
            <a:ext cx="4166383" cy="3662328"/>
          </a:xfrm>
          <a:custGeom>
            <a:avLst/>
            <a:gdLst>
              <a:gd name="connsiteX0" fmla="*/ 474841 w 4166383"/>
              <a:gd name="connsiteY0" fmla="*/ 0 h 3662328"/>
              <a:gd name="connsiteX1" fmla="*/ 4166383 w 4166383"/>
              <a:gd name="connsiteY1" fmla="*/ 0 h 3662328"/>
              <a:gd name="connsiteX2" fmla="*/ 4166383 w 4166383"/>
              <a:gd name="connsiteY2" fmla="*/ 2960939 h 3662328"/>
              <a:gd name="connsiteX3" fmla="*/ 4152224 w 4166383"/>
              <a:gd name="connsiteY3" fmla="*/ 2972523 h 3662328"/>
              <a:gd name="connsiteX4" fmla="*/ 4116543 w 4166383"/>
              <a:gd name="connsiteY4" fmla="*/ 2994823 h 3662328"/>
              <a:gd name="connsiteX5" fmla="*/ 4076403 w 4166383"/>
              <a:gd name="connsiteY5" fmla="*/ 3012663 h 3662328"/>
              <a:gd name="connsiteX6" fmla="*/ 4033291 w 4166383"/>
              <a:gd name="connsiteY6" fmla="*/ 3027530 h 3662328"/>
              <a:gd name="connsiteX7" fmla="*/ 3990179 w 4166383"/>
              <a:gd name="connsiteY7" fmla="*/ 3040909 h 3662328"/>
              <a:gd name="connsiteX8" fmla="*/ 3944092 w 4166383"/>
              <a:gd name="connsiteY8" fmla="*/ 3052803 h 3662328"/>
              <a:gd name="connsiteX9" fmla="*/ 3899491 w 4166383"/>
              <a:gd name="connsiteY9" fmla="*/ 3064697 h 3662328"/>
              <a:gd name="connsiteX10" fmla="*/ 3854893 w 4166383"/>
              <a:gd name="connsiteY10" fmla="*/ 3078077 h 3662328"/>
              <a:gd name="connsiteX11" fmla="*/ 3811781 w 4166383"/>
              <a:gd name="connsiteY11" fmla="*/ 3092943 h 3662328"/>
              <a:gd name="connsiteX12" fmla="*/ 3771641 w 4166383"/>
              <a:gd name="connsiteY12" fmla="*/ 3110783 h 3662328"/>
              <a:gd name="connsiteX13" fmla="*/ 3734475 w 4166383"/>
              <a:gd name="connsiteY13" fmla="*/ 3131595 h 3662328"/>
              <a:gd name="connsiteX14" fmla="*/ 3701768 w 4166383"/>
              <a:gd name="connsiteY14" fmla="*/ 3158355 h 3662328"/>
              <a:gd name="connsiteX15" fmla="*/ 3667575 w 4166383"/>
              <a:gd name="connsiteY15" fmla="*/ 3188088 h 3662328"/>
              <a:gd name="connsiteX16" fmla="*/ 3637841 w 4166383"/>
              <a:gd name="connsiteY16" fmla="*/ 3222281 h 3662328"/>
              <a:gd name="connsiteX17" fmla="*/ 3609595 w 4166383"/>
              <a:gd name="connsiteY17" fmla="*/ 3257961 h 3662328"/>
              <a:gd name="connsiteX18" fmla="*/ 3581349 w 4166383"/>
              <a:gd name="connsiteY18" fmla="*/ 3295126 h 3662328"/>
              <a:gd name="connsiteX19" fmla="*/ 3553102 w 4166383"/>
              <a:gd name="connsiteY19" fmla="*/ 3332293 h 3662328"/>
              <a:gd name="connsiteX20" fmla="*/ 3524856 w 4166383"/>
              <a:gd name="connsiteY20" fmla="*/ 3367972 h 3662328"/>
              <a:gd name="connsiteX21" fmla="*/ 3493636 w 4166383"/>
              <a:gd name="connsiteY21" fmla="*/ 3402165 h 3662328"/>
              <a:gd name="connsiteX22" fmla="*/ 3462416 w 4166383"/>
              <a:gd name="connsiteY22" fmla="*/ 3431897 h 3662328"/>
              <a:gd name="connsiteX23" fmla="*/ 3426738 w 4166383"/>
              <a:gd name="connsiteY23" fmla="*/ 3457171 h 3662328"/>
              <a:gd name="connsiteX24" fmla="*/ 3389571 w 4166383"/>
              <a:gd name="connsiteY24" fmla="*/ 3476498 h 3662328"/>
              <a:gd name="connsiteX25" fmla="*/ 3344970 w 4166383"/>
              <a:gd name="connsiteY25" fmla="*/ 3489878 h 3662328"/>
              <a:gd name="connsiteX26" fmla="*/ 3298883 w 4166383"/>
              <a:gd name="connsiteY26" fmla="*/ 3495825 h 3662328"/>
              <a:gd name="connsiteX27" fmla="*/ 3251312 w 4166383"/>
              <a:gd name="connsiteY27" fmla="*/ 3497311 h 3662328"/>
              <a:gd name="connsiteX28" fmla="*/ 3200765 w 4166383"/>
              <a:gd name="connsiteY28" fmla="*/ 3492850 h 3662328"/>
              <a:gd name="connsiteX29" fmla="*/ 3150219 w 4166383"/>
              <a:gd name="connsiteY29" fmla="*/ 3486905 h 3662328"/>
              <a:gd name="connsiteX30" fmla="*/ 3099672 w 4166383"/>
              <a:gd name="connsiteY30" fmla="*/ 3479470 h 3662328"/>
              <a:gd name="connsiteX31" fmla="*/ 3049127 w 4166383"/>
              <a:gd name="connsiteY31" fmla="*/ 3473525 h 3662328"/>
              <a:gd name="connsiteX32" fmla="*/ 2998579 w 4166383"/>
              <a:gd name="connsiteY32" fmla="*/ 3470551 h 3662328"/>
              <a:gd name="connsiteX33" fmla="*/ 2949520 w 4166383"/>
              <a:gd name="connsiteY33" fmla="*/ 3470551 h 3662328"/>
              <a:gd name="connsiteX34" fmla="*/ 2903435 w 4166383"/>
              <a:gd name="connsiteY34" fmla="*/ 3476498 h 3662328"/>
              <a:gd name="connsiteX35" fmla="*/ 2855862 w 4166383"/>
              <a:gd name="connsiteY35" fmla="*/ 3488392 h 3662328"/>
              <a:gd name="connsiteX36" fmla="*/ 2812749 w 4166383"/>
              <a:gd name="connsiteY36" fmla="*/ 3506230 h 3662328"/>
              <a:gd name="connsiteX37" fmla="*/ 2768149 w 4166383"/>
              <a:gd name="connsiteY37" fmla="*/ 3530017 h 3662328"/>
              <a:gd name="connsiteX38" fmla="*/ 2723551 w 4166383"/>
              <a:gd name="connsiteY38" fmla="*/ 3553804 h 3662328"/>
              <a:gd name="connsiteX39" fmla="*/ 2678950 w 4166383"/>
              <a:gd name="connsiteY39" fmla="*/ 3580563 h 3662328"/>
              <a:gd name="connsiteX40" fmla="*/ 2635836 w 4166383"/>
              <a:gd name="connsiteY40" fmla="*/ 3605836 h 3662328"/>
              <a:gd name="connsiteX41" fmla="*/ 2589751 w 4166383"/>
              <a:gd name="connsiteY41" fmla="*/ 3628136 h 3662328"/>
              <a:gd name="connsiteX42" fmla="*/ 2545151 w 4166383"/>
              <a:gd name="connsiteY42" fmla="*/ 3645976 h 3662328"/>
              <a:gd name="connsiteX43" fmla="*/ 2499064 w 4166383"/>
              <a:gd name="connsiteY43" fmla="*/ 3657869 h 3662328"/>
              <a:gd name="connsiteX44" fmla="*/ 2451493 w 4166383"/>
              <a:gd name="connsiteY44" fmla="*/ 3662328 h 3662328"/>
              <a:gd name="connsiteX45" fmla="*/ 2403920 w 4166383"/>
              <a:gd name="connsiteY45" fmla="*/ 3657869 h 3662328"/>
              <a:gd name="connsiteX46" fmla="*/ 2357833 w 4166383"/>
              <a:gd name="connsiteY46" fmla="*/ 3645976 h 3662328"/>
              <a:gd name="connsiteX47" fmla="*/ 2313235 w 4166383"/>
              <a:gd name="connsiteY47" fmla="*/ 3628136 h 3662328"/>
              <a:gd name="connsiteX48" fmla="*/ 2267148 w 4166383"/>
              <a:gd name="connsiteY48" fmla="*/ 3605836 h 3662328"/>
              <a:gd name="connsiteX49" fmla="*/ 2224034 w 4166383"/>
              <a:gd name="connsiteY49" fmla="*/ 3580563 h 3662328"/>
              <a:gd name="connsiteX50" fmla="*/ 2179435 w 4166383"/>
              <a:gd name="connsiteY50" fmla="*/ 3553804 h 3662328"/>
              <a:gd name="connsiteX51" fmla="*/ 2134835 w 4166383"/>
              <a:gd name="connsiteY51" fmla="*/ 3530017 h 3662328"/>
              <a:gd name="connsiteX52" fmla="*/ 2090236 w 4166383"/>
              <a:gd name="connsiteY52" fmla="*/ 3506230 h 3662328"/>
              <a:gd name="connsiteX53" fmla="*/ 2045637 w 4166383"/>
              <a:gd name="connsiteY53" fmla="*/ 3488392 h 3662328"/>
              <a:gd name="connsiteX54" fmla="*/ 1999551 w 4166383"/>
              <a:gd name="connsiteY54" fmla="*/ 3476498 h 3662328"/>
              <a:gd name="connsiteX55" fmla="*/ 1953464 w 4166383"/>
              <a:gd name="connsiteY55" fmla="*/ 3470551 h 3662328"/>
              <a:gd name="connsiteX56" fmla="*/ 1904403 w 4166383"/>
              <a:gd name="connsiteY56" fmla="*/ 3470551 h 3662328"/>
              <a:gd name="connsiteX57" fmla="*/ 1853857 w 4166383"/>
              <a:gd name="connsiteY57" fmla="*/ 3473525 h 3662328"/>
              <a:gd name="connsiteX58" fmla="*/ 1803312 w 4166383"/>
              <a:gd name="connsiteY58" fmla="*/ 3479470 h 3662328"/>
              <a:gd name="connsiteX59" fmla="*/ 1752765 w 4166383"/>
              <a:gd name="connsiteY59" fmla="*/ 3486905 h 3662328"/>
              <a:gd name="connsiteX60" fmla="*/ 1702217 w 4166383"/>
              <a:gd name="connsiteY60" fmla="*/ 3492850 h 3662328"/>
              <a:gd name="connsiteX61" fmla="*/ 1651672 w 4166383"/>
              <a:gd name="connsiteY61" fmla="*/ 3497311 h 3662328"/>
              <a:gd name="connsiteX62" fmla="*/ 1604101 w 4166383"/>
              <a:gd name="connsiteY62" fmla="*/ 3495825 h 3662328"/>
              <a:gd name="connsiteX63" fmla="*/ 1558015 w 4166383"/>
              <a:gd name="connsiteY63" fmla="*/ 3489878 h 3662328"/>
              <a:gd name="connsiteX64" fmla="*/ 1513414 w 4166383"/>
              <a:gd name="connsiteY64" fmla="*/ 3476498 h 3662328"/>
              <a:gd name="connsiteX65" fmla="*/ 1476248 w 4166383"/>
              <a:gd name="connsiteY65" fmla="*/ 3457171 h 3662328"/>
              <a:gd name="connsiteX66" fmla="*/ 1440567 w 4166383"/>
              <a:gd name="connsiteY66" fmla="*/ 3431897 h 3662328"/>
              <a:gd name="connsiteX67" fmla="*/ 1409349 w 4166383"/>
              <a:gd name="connsiteY67" fmla="*/ 3402165 h 3662328"/>
              <a:gd name="connsiteX68" fmla="*/ 1378128 w 4166383"/>
              <a:gd name="connsiteY68" fmla="*/ 3367972 h 3662328"/>
              <a:gd name="connsiteX69" fmla="*/ 1349882 w 4166383"/>
              <a:gd name="connsiteY69" fmla="*/ 3332293 h 3662328"/>
              <a:gd name="connsiteX70" fmla="*/ 1321636 w 4166383"/>
              <a:gd name="connsiteY70" fmla="*/ 3295126 h 3662328"/>
              <a:gd name="connsiteX71" fmla="*/ 1293389 w 4166383"/>
              <a:gd name="connsiteY71" fmla="*/ 3257961 h 3662328"/>
              <a:gd name="connsiteX72" fmla="*/ 1265143 w 4166383"/>
              <a:gd name="connsiteY72" fmla="*/ 3222281 h 3662328"/>
              <a:gd name="connsiteX73" fmla="*/ 1235409 w 4166383"/>
              <a:gd name="connsiteY73" fmla="*/ 3188088 h 3662328"/>
              <a:gd name="connsiteX74" fmla="*/ 1201216 w 4166383"/>
              <a:gd name="connsiteY74" fmla="*/ 3158355 h 3662328"/>
              <a:gd name="connsiteX75" fmla="*/ 1168509 w 4166383"/>
              <a:gd name="connsiteY75" fmla="*/ 3131595 h 3662328"/>
              <a:gd name="connsiteX76" fmla="*/ 1131343 w 4166383"/>
              <a:gd name="connsiteY76" fmla="*/ 3110783 h 3662328"/>
              <a:gd name="connsiteX77" fmla="*/ 1091204 w 4166383"/>
              <a:gd name="connsiteY77" fmla="*/ 3092943 h 3662328"/>
              <a:gd name="connsiteX78" fmla="*/ 1048091 w 4166383"/>
              <a:gd name="connsiteY78" fmla="*/ 3078077 h 3662328"/>
              <a:gd name="connsiteX79" fmla="*/ 1003491 w 4166383"/>
              <a:gd name="connsiteY79" fmla="*/ 3064697 h 3662328"/>
              <a:gd name="connsiteX80" fmla="*/ 958893 w 4166383"/>
              <a:gd name="connsiteY80" fmla="*/ 3052803 h 3662328"/>
              <a:gd name="connsiteX81" fmla="*/ 912806 w 4166383"/>
              <a:gd name="connsiteY81" fmla="*/ 3040909 h 3662328"/>
              <a:gd name="connsiteX82" fmla="*/ 869693 w 4166383"/>
              <a:gd name="connsiteY82" fmla="*/ 3027530 h 3662328"/>
              <a:gd name="connsiteX83" fmla="*/ 826579 w 4166383"/>
              <a:gd name="connsiteY83" fmla="*/ 3012663 h 3662328"/>
              <a:gd name="connsiteX84" fmla="*/ 786441 w 4166383"/>
              <a:gd name="connsiteY84" fmla="*/ 2994823 h 3662328"/>
              <a:gd name="connsiteX85" fmla="*/ 750760 w 4166383"/>
              <a:gd name="connsiteY85" fmla="*/ 2972523 h 3662328"/>
              <a:gd name="connsiteX86" fmla="*/ 718053 w 4166383"/>
              <a:gd name="connsiteY86" fmla="*/ 2945763 h 3662328"/>
              <a:gd name="connsiteX87" fmla="*/ 691295 w 4166383"/>
              <a:gd name="connsiteY87" fmla="*/ 2913058 h 3662328"/>
              <a:gd name="connsiteX88" fmla="*/ 668996 w 4166383"/>
              <a:gd name="connsiteY88" fmla="*/ 2877378 h 3662328"/>
              <a:gd name="connsiteX89" fmla="*/ 651155 w 4166383"/>
              <a:gd name="connsiteY89" fmla="*/ 2837238 h 3662328"/>
              <a:gd name="connsiteX90" fmla="*/ 636289 w 4166383"/>
              <a:gd name="connsiteY90" fmla="*/ 2794126 h 3662328"/>
              <a:gd name="connsiteX91" fmla="*/ 622909 w 4166383"/>
              <a:gd name="connsiteY91" fmla="*/ 2751014 h 3662328"/>
              <a:gd name="connsiteX92" fmla="*/ 611016 w 4166383"/>
              <a:gd name="connsiteY92" fmla="*/ 2704927 h 3662328"/>
              <a:gd name="connsiteX93" fmla="*/ 599122 w 4166383"/>
              <a:gd name="connsiteY93" fmla="*/ 2660328 h 3662328"/>
              <a:gd name="connsiteX94" fmla="*/ 585742 w 4166383"/>
              <a:gd name="connsiteY94" fmla="*/ 2615729 h 3662328"/>
              <a:gd name="connsiteX95" fmla="*/ 570876 w 4166383"/>
              <a:gd name="connsiteY95" fmla="*/ 2572614 h 3662328"/>
              <a:gd name="connsiteX96" fmla="*/ 553035 w 4166383"/>
              <a:gd name="connsiteY96" fmla="*/ 2532474 h 3662328"/>
              <a:gd name="connsiteX97" fmla="*/ 532222 w 4166383"/>
              <a:gd name="connsiteY97" fmla="*/ 2495309 h 3662328"/>
              <a:gd name="connsiteX98" fmla="*/ 505464 w 4166383"/>
              <a:gd name="connsiteY98" fmla="*/ 2462603 h 3662328"/>
              <a:gd name="connsiteX99" fmla="*/ 475730 w 4166383"/>
              <a:gd name="connsiteY99" fmla="*/ 2428409 h 3662328"/>
              <a:gd name="connsiteX100" fmla="*/ 441537 w 4166383"/>
              <a:gd name="connsiteY100" fmla="*/ 2398677 h 3662328"/>
              <a:gd name="connsiteX101" fmla="*/ 404369 w 4166383"/>
              <a:gd name="connsiteY101" fmla="*/ 2370431 h 3662328"/>
              <a:gd name="connsiteX102" fmla="*/ 367204 w 4166383"/>
              <a:gd name="connsiteY102" fmla="*/ 2342185 h 3662328"/>
              <a:gd name="connsiteX103" fmla="*/ 330038 w 4166383"/>
              <a:gd name="connsiteY103" fmla="*/ 2313939 h 3662328"/>
              <a:gd name="connsiteX104" fmla="*/ 294358 w 4166383"/>
              <a:gd name="connsiteY104" fmla="*/ 2285691 h 3662328"/>
              <a:gd name="connsiteX105" fmla="*/ 260165 w 4166383"/>
              <a:gd name="connsiteY105" fmla="*/ 2254473 h 3662328"/>
              <a:gd name="connsiteX106" fmla="*/ 230432 w 4166383"/>
              <a:gd name="connsiteY106" fmla="*/ 2223253 h 3662328"/>
              <a:gd name="connsiteX107" fmla="*/ 205160 w 4166383"/>
              <a:gd name="connsiteY107" fmla="*/ 2187573 h 3662328"/>
              <a:gd name="connsiteX108" fmla="*/ 185834 w 4166383"/>
              <a:gd name="connsiteY108" fmla="*/ 2150408 h 3662328"/>
              <a:gd name="connsiteX109" fmla="*/ 172453 w 4166383"/>
              <a:gd name="connsiteY109" fmla="*/ 2105809 h 3662328"/>
              <a:gd name="connsiteX110" fmla="*/ 166507 w 4166383"/>
              <a:gd name="connsiteY110" fmla="*/ 2059722 h 3662328"/>
              <a:gd name="connsiteX111" fmla="*/ 165019 w 4166383"/>
              <a:gd name="connsiteY111" fmla="*/ 2012148 h 3662328"/>
              <a:gd name="connsiteX112" fmla="*/ 169479 w 4166383"/>
              <a:gd name="connsiteY112" fmla="*/ 1961602 h 3662328"/>
              <a:gd name="connsiteX113" fmla="*/ 175426 w 4166383"/>
              <a:gd name="connsiteY113" fmla="*/ 1911057 h 3662328"/>
              <a:gd name="connsiteX114" fmla="*/ 182859 w 4166383"/>
              <a:gd name="connsiteY114" fmla="*/ 1860510 h 3662328"/>
              <a:gd name="connsiteX115" fmla="*/ 188806 w 4166383"/>
              <a:gd name="connsiteY115" fmla="*/ 1809964 h 3662328"/>
              <a:gd name="connsiteX116" fmla="*/ 191780 w 4166383"/>
              <a:gd name="connsiteY116" fmla="*/ 1759419 h 3662328"/>
              <a:gd name="connsiteX117" fmla="*/ 191780 w 4166383"/>
              <a:gd name="connsiteY117" fmla="*/ 1710358 h 3662328"/>
              <a:gd name="connsiteX118" fmla="*/ 185834 w 4166383"/>
              <a:gd name="connsiteY118" fmla="*/ 1664274 h 3662328"/>
              <a:gd name="connsiteX119" fmla="*/ 173940 w 4166383"/>
              <a:gd name="connsiteY119" fmla="*/ 1618187 h 3662328"/>
              <a:gd name="connsiteX120" fmla="*/ 156100 w 4166383"/>
              <a:gd name="connsiteY120" fmla="*/ 1575073 h 3662328"/>
              <a:gd name="connsiteX121" fmla="*/ 133800 w 4166383"/>
              <a:gd name="connsiteY121" fmla="*/ 1530474 h 3662328"/>
              <a:gd name="connsiteX122" fmla="*/ 108526 w 4166383"/>
              <a:gd name="connsiteY122" fmla="*/ 1485876 h 3662328"/>
              <a:gd name="connsiteX123" fmla="*/ 81768 w 4166383"/>
              <a:gd name="connsiteY123" fmla="*/ 1441276 h 3662328"/>
              <a:gd name="connsiteX124" fmla="*/ 56494 w 4166383"/>
              <a:gd name="connsiteY124" fmla="*/ 1398162 h 3662328"/>
              <a:gd name="connsiteX125" fmla="*/ 34193 w 4166383"/>
              <a:gd name="connsiteY125" fmla="*/ 1352077 h 3662328"/>
              <a:gd name="connsiteX126" fmla="*/ 16355 w 4166383"/>
              <a:gd name="connsiteY126" fmla="*/ 1307477 h 3662328"/>
              <a:gd name="connsiteX127" fmla="*/ 4461 w 4166383"/>
              <a:gd name="connsiteY127" fmla="*/ 1261390 h 3662328"/>
              <a:gd name="connsiteX128" fmla="*/ 0 w 4166383"/>
              <a:gd name="connsiteY128" fmla="*/ 1213817 h 3662328"/>
              <a:gd name="connsiteX129" fmla="*/ 4461 w 4166383"/>
              <a:gd name="connsiteY129" fmla="*/ 1166246 h 3662328"/>
              <a:gd name="connsiteX130" fmla="*/ 16355 w 4166383"/>
              <a:gd name="connsiteY130" fmla="*/ 1120160 h 3662328"/>
              <a:gd name="connsiteX131" fmla="*/ 34193 w 4166383"/>
              <a:gd name="connsiteY131" fmla="*/ 1075560 h 3662328"/>
              <a:gd name="connsiteX132" fmla="*/ 56494 w 4166383"/>
              <a:gd name="connsiteY132" fmla="*/ 1029475 h 3662328"/>
              <a:gd name="connsiteX133" fmla="*/ 81768 w 4166383"/>
              <a:gd name="connsiteY133" fmla="*/ 986360 h 3662328"/>
              <a:gd name="connsiteX134" fmla="*/ 108526 w 4166383"/>
              <a:gd name="connsiteY134" fmla="*/ 941762 h 3662328"/>
              <a:gd name="connsiteX135" fmla="*/ 133800 w 4166383"/>
              <a:gd name="connsiteY135" fmla="*/ 897162 h 3662328"/>
              <a:gd name="connsiteX136" fmla="*/ 156100 w 4166383"/>
              <a:gd name="connsiteY136" fmla="*/ 852563 h 3662328"/>
              <a:gd name="connsiteX137" fmla="*/ 173940 w 4166383"/>
              <a:gd name="connsiteY137" fmla="*/ 809449 h 3662328"/>
              <a:gd name="connsiteX138" fmla="*/ 185834 w 4166383"/>
              <a:gd name="connsiteY138" fmla="*/ 763363 h 3662328"/>
              <a:gd name="connsiteX139" fmla="*/ 191780 w 4166383"/>
              <a:gd name="connsiteY139" fmla="*/ 717278 h 3662328"/>
              <a:gd name="connsiteX140" fmla="*/ 191780 w 4166383"/>
              <a:gd name="connsiteY140" fmla="*/ 668219 h 3662328"/>
              <a:gd name="connsiteX141" fmla="*/ 188806 w 4166383"/>
              <a:gd name="connsiteY141" fmla="*/ 617672 h 3662328"/>
              <a:gd name="connsiteX142" fmla="*/ 182859 w 4166383"/>
              <a:gd name="connsiteY142" fmla="*/ 567126 h 3662328"/>
              <a:gd name="connsiteX143" fmla="*/ 175426 w 4166383"/>
              <a:gd name="connsiteY143" fmla="*/ 516579 h 3662328"/>
              <a:gd name="connsiteX144" fmla="*/ 169479 w 4166383"/>
              <a:gd name="connsiteY144" fmla="*/ 466034 h 3662328"/>
              <a:gd name="connsiteX145" fmla="*/ 165019 w 4166383"/>
              <a:gd name="connsiteY145" fmla="*/ 415488 h 3662328"/>
              <a:gd name="connsiteX146" fmla="*/ 166507 w 4166383"/>
              <a:gd name="connsiteY146" fmla="*/ 367916 h 3662328"/>
              <a:gd name="connsiteX147" fmla="*/ 172453 w 4166383"/>
              <a:gd name="connsiteY147" fmla="*/ 321830 h 3662328"/>
              <a:gd name="connsiteX148" fmla="*/ 185834 w 4166383"/>
              <a:gd name="connsiteY148" fmla="*/ 277229 h 3662328"/>
              <a:gd name="connsiteX149" fmla="*/ 205160 w 4166383"/>
              <a:gd name="connsiteY149" fmla="*/ 240064 h 3662328"/>
              <a:gd name="connsiteX150" fmla="*/ 230432 w 4166383"/>
              <a:gd name="connsiteY150" fmla="*/ 204384 h 3662328"/>
              <a:gd name="connsiteX151" fmla="*/ 260165 w 4166383"/>
              <a:gd name="connsiteY151" fmla="*/ 173164 h 3662328"/>
              <a:gd name="connsiteX152" fmla="*/ 294358 w 4166383"/>
              <a:gd name="connsiteY152" fmla="*/ 141946 h 3662328"/>
              <a:gd name="connsiteX153" fmla="*/ 330038 w 4166383"/>
              <a:gd name="connsiteY153" fmla="*/ 113697 h 3662328"/>
              <a:gd name="connsiteX154" fmla="*/ 367204 w 4166383"/>
              <a:gd name="connsiteY154" fmla="*/ 85451 h 3662328"/>
              <a:gd name="connsiteX155" fmla="*/ 404369 w 4166383"/>
              <a:gd name="connsiteY155" fmla="*/ 57205 h 3662328"/>
              <a:gd name="connsiteX156" fmla="*/ 441537 w 4166383"/>
              <a:gd name="connsiteY156" fmla="*/ 28959 h 366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66383" h="3662328">
                <a:moveTo>
                  <a:pt x="474841" y="0"/>
                </a:moveTo>
                <a:lnTo>
                  <a:pt x="4166383" y="0"/>
                </a:lnTo>
                <a:lnTo>
                  <a:pt x="4166383" y="2960939"/>
                </a:lnTo>
                <a:lnTo>
                  <a:pt x="4152224" y="2972523"/>
                </a:lnTo>
                <a:lnTo>
                  <a:pt x="4116543" y="2994823"/>
                </a:lnTo>
                <a:lnTo>
                  <a:pt x="4076403" y="3012663"/>
                </a:lnTo>
                <a:lnTo>
                  <a:pt x="4033291" y="3027530"/>
                </a:lnTo>
                <a:lnTo>
                  <a:pt x="3990179" y="3040909"/>
                </a:lnTo>
                <a:lnTo>
                  <a:pt x="3944092" y="3052803"/>
                </a:lnTo>
                <a:lnTo>
                  <a:pt x="3899491" y="3064697"/>
                </a:lnTo>
                <a:lnTo>
                  <a:pt x="3854893" y="3078077"/>
                </a:lnTo>
                <a:lnTo>
                  <a:pt x="3811781" y="3092943"/>
                </a:lnTo>
                <a:lnTo>
                  <a:pt x="3771641" y="3110783"/>
                </a:lnTo>
                <a:lnTo>
                  <a:pt x="3734475" y="3131595"/>
                </a:lnTo>
                <a:lnTo>
                  <a:pt x="3701768" y="3158355"/>
                </a:lnTo>
                <a:lnTo>
                  <a:pt x="3667575" y="3188088"/>
                </a:lnTo>
                <a:lnTo>
                  <a:pt x="3637841" y="3222281"/>
                </a:lnTo>
                <a:lnTo>
                  <a:pt x="3609595" y="3257961"/>
                </a:lnTo>
                <a:lnTo>
                  <a:pt x="3581349" y="3295126"/>
                </a:lnTo>
                <a:lnTo>
                  <a:pt x="3553102" y="3332293"/>
                </a:lnTo>
                <a:lnTo>
                  <a:pt x="3524856" y="3367972"/>
                </a:lnTo>
                <a:lnTo>
                  <a:pt x="3493636" y="3402165"/>
                </a:lnTo>
                <a:lnTo>
                  <a:pt x="3462416" y="3431897"/>
                </a:lnTo>
                <a:lnTo>
                  <a:pt x="3426738" y="3457171"/>
                </a:lnTo>
                <a:lnTo>
                  <a:pt x="3389571" y="3476498"/>
                </a:lnTo>
                <a:lnTo>
                  <a:pt x="3344970" y="3489878"/>
                </a:lnTo>
                <a:lnTo>
                  <a:pt x="3298883" y="3495825"/>
                </a:lnTo>
                <a:lnTo>
                  <a:pt x="3251312" y="3497311"/>
                </a:lnTo>
                <a:lnTo>
                  <a:pt x="3200765" y="3492850"/>
                </a:lnTo>
                <a:lnTo>
                  <a:pt x="3150219" y="3486905"/>
                </a:lnTo>
                <a:lnTo>
                  <a:pt x="3099672" y="3479470"/>
                </a:lnTo>
                <a:lnTo>
                  <a:pt x="3049127" y="3473525"/>
                </a:lnTo>
                <a:lnTo>
                  <a:pt x="2998579" y="3470551"/>
                </a:lnTo>
                <a:lnTo>
                  <a:pt x="2949520" y="3470551"/>
                </a:lnTo>
                <a:lnTo>
                  <a:pt x="2903435" y="3476498"/>
                </a:lnTo>
                <a:lnTo>
                  <a:pt x="2855862" y="3488392"/>
                </a:lnTo>
                <a:lnTo>
                  <a:pt x="2812749" y="3506230"/>
                </a:lnTo>
                <a:lnTo>
                  <a:pt x="2768149" y="3530017"/>
                </a:lnTo>
                <a:lnTo>
                  <a:pt x="2723551" y="3553804"/>
                </a:lnTo>
                <a:lnTo>
                  <a:pt x="2678950" y="3580563"/>
                </a:lnTo>
                <a:lnTo>
                  <a:pt x="2635836" y="3605836"/>
                </a:lnTo>
                <a:lnTo>
                  <a:pt x="2589751" y="3628136"/>
                </a:lnTo>
                <a:lnTo>
                  <a:pt x="2545151" y="3645976"/>
                </a:lnTo>
                <a:lnTo>
                  <a:pt x="2499064" y="3657869"/>
                </a:lnTo>
                <a:lnTo>
                  <a:pt x="2451493" y="3662328"/>
                </a:lnTo>
                <a:lnTo>
                  <a:pt x="2403920" y="3657869"/>
                </a:lnTo>
                <a:lnTo>
                  <a:pt x="2357833" y="3645976"/>
                </a:lnTo>
                <a:lnTo>
                  <a:pt x="2313235" y="3628136"/>
                </a:lnTo>
                <a:lnTo>
                  <a:pt x="2267148" y="3605836"/>
                </a:lnTo>
                <a:lnTo>
                  <a:pt x="2224034" y="3580563"/>
                </a:lnTo>
                <a:lnTo>
                  <a:pt x="2179435" y="3553804"/>
                </a:lnTo>
                <a:lnTo>
                  <a:pt x="2134835" y="3530017"/>
                </a:lnTo>
                <a:lnTo>
                  <a:pt x="2090236" y="3506230"/>
                </a:lnTo>
                <a:lnTo>
                  <a:pt x="2045637" y="3488392"/>
                </a:lnTo>
                <a:lnTo>
                  <a:pt x="1999551" y="3476498"/>
                </a:lnTo>
                <a:lnTo>
                  <a:pt x="1953464" y="3470551"/>
                </a:lnTo>
                <a:lnTo>
                  <a:pt x="1904403" y="3470551"/>
                </a:lnTo>
                <a:lnTo>
                  <a:pt x="1853857" y="3473525"/>
                </a:lnTo>
                <a:lnTo>
                  <a:pt x="1803312" y="3479470"/>
                </a:lnTo>
                <a:lnTo>
                  <a:pt x="1752765" y="3486905"/>
                </a:lnTo>
                <a:lnTo>
                  <a:pt x="1702217" y="3492850"/>
                </a:lnTo>
                <a:lnTo>
                  <a:pt x="1651672" y="3497311"/>
                </a:lnTo>
                <a:lnTo>
                  <a:pt x="1604101" y="3495825"/>
                </a:lnTo>
                <a:lnTo>
                  <a:pt x="1558015" y="3489878"/>
                </a:lnTo>
                <a:lnTo>
                  <a:pt x="1513414" y="3476498"/>
                </a:lnTo>
                <a:lnTo>
                  <a:pt x="1476248" y="3457171"/>
                </a:lnTo>
                <a:lnTo>
                  <a:pt x="1440567" y="3431897"/>
                </a:lnTo>
                <a:lnTo>
                  <a:pt x="1409349" y="3402165"/>
                </a:lnTo>
                <a:lnTo>
                  <a:pt x="1378128" y="3367972"/>
                </a:lnTo>
                <a:lnTo>
                  <a:pt x="1349882" y="3332293"/>
                </a:lnTo>
                <a:lnTo>
                  <a:pt x="1321636" y="3295126"/>
                </a:lnTo>
                <a:lnTo>
                  <a:pt x="1293389" y="3257961"/>
                </a:lnTo>
                <a:lnTo>
                  <a:pt x="1265143" y="3222281"/>
                </a:lnTo>
                <a:lnTo>
                  <a:pt x="1235409" y="3188088"/>
                </a:lnTo>
                <a:lnTo>
                  <a:pt x="1201216" y="3158355"/>
                </a:lnTo>
                <a:lnTo>
                  <a:pt x="1168509" y="3131595"/>
                </a:lnTo>
                <a:lnTo>
                  <a:pt x="1131343" y="3110783"/>
                </a:lnTo>
                <a:lnTo>
                  <a:pt x="1091204" y="3092943"/>
                </a:lnTo>
                <a:lnTo>
                  <a:pt x="1048091" y="3078077"/>
                </a:lnTo>
                <a:lnTo>
                  <a:pt x="1003491" y="3064697"/>
                </a:lnTo>
                <a:lnTo>
                  <a:pt x="958893" y="3052803"/>
                </a:lnTo>
                <a:lnTo>
                  <a:pt x="912806" y="3040909"/>
                </a:lnTo>
                <a:lnTo>
                  <a:pt x="869693" y="3027530"/>
                </a:lnTo>
                <a:lnTo>
                  <a:pt x="826579" y="3012663"/>
                </a:lnTo>
                <a:lnTo>
                  <a:pt x="786441" y="2994823"/>
                </a:lnTo>
                <a:lnTo>
                  <a:pt x="750760" y="2972523"/>
                </a:lnTo>
                <a:lnTo>
                  <a:pt x="718053" y="2945763"/>
                </a:lnTo>
                <a:lnTo>
                  <a:pt x="691295" y="2913058"/>
                </a:lnTo>
                <a:lnTo>
                  <a:pt x="668996" y="2877378"/>
                </a:lnTo>
                <a:lnTo>
                  <a:pt x="651155" y="2837238"/>
                </a:lnTo>
                <a:lnTo>
                  <a:pt x="636289" y="2794126"/>
                </a:lnTo>
                <a:lnTo>
                  <a:pt x="622909" y="2751014"/>
                </a:lnTo>
                <a:lnTo>
                  <a:pt x="611016" y="2704927"/>
                </a:lnTo>
                <a:lnTo>
                  <a:pt x="599122" y="2660328"/>
                </a:lnTo>
                <a:lnTo>
                  <a:pt x="585742" y="2615729"/>
                </a:lnTo>
                <a:lnTo>
                  <a:pt x="570876" y="2572614"/>
                </a:lnTo>
                <a:lnTo>
                  <a:pt x="553035" y="2532474"/>
                </a:lnTo>
                <a:lnTo>
                  <a:pt x="532222" y="2495309"/>
                </a:lnTo>
                <a:lnTo>
                  <a:pt x="505464" y="2462603"/>
                </a:lnTo>
                <a:lnTo>
                  <a:pt x="475730" y="2428409"/>
                </a:lnTo>
                <a:lnTo>
                  <a:pt x="441537" y="2398677"/>
                </a:lnTo>
                <a:lnTo>
                  <a:pt x="404369" y="2370431"/>
                </a:lnTo>
                <a:lnTo>
                  <a:pt x="367204" y="2342185"/>
                </a:lnTo>
                <a:lnTo>
                  <a:pt x="330038" y="2313939"/>
                </a:lnTo>
                <a:lnTo>
                  <a:pt x="294358" y="2285691"/>
                </a:lnTo>
                <a:lnTo>
                  <a:pt x="260165" y="2254473"/>
                </a:lnTo>
                <a:lnTo>
                  <a:pt x="230432" y="2223253"/>
                </a:lnTo>
                <a:lnTo>
                  <a:pt x="205160" y="2187573"/>
                </a:lnTo>
                <a:lnTo>
                  <a:pt x="185834" y="2150408"/>
                </a:lnTo>
                <a:lnTo>
                  <a:pt x="172453" y="2105809"/>
                </a:lnTo>
                <a:lnTo>
                  <a:pt x="166507" y="2059722"/>
                </a:lnTo>
                <a:lnTo>
                  <a:pt x="165019" y="2012148"/>
                </a:lnTo>
                <a:lnTo>
                  <a:pt x="169479" y="1961602"/>
                </a:lnTo>
                <a:lnTo>
                  <a:pt x="175426" y="1911057"/>
                </a:lnTo>
                <a:lnTo>
                  <a:pt x="182859" y="1860510"/>
                </a:lnTo>
                <a:lnTo>
                  <a:pt x="188806" y="1809964"/>
                </a:lnTo>
                <a:lnTo>
                  <a:pt x="191780" y="1759419"/>
                </a:lnTo>
                <a:lnTo>
                  <a:pt x="191780" y="1710358"/>
                </a:lnTo>
                <a:lnTo>
                  <a:pt x="185834" y="1664274"/>
                </a:lnTo>
                <a:lnTo>
                  <a:pt x="173940" y="1618187"/>
                </a:lnTo>
                <a:lnTo>
                  <a:pt x="156100" y="1575073"/>
                </a:lnTo>
                <a:lnTo>
                  <a:pt x="133800" y="1530474"/>
                </a:lnTo>
                <a:lnTo>
                  <a:pt x="108526" y="1485876"/>
                </a:lnTo>
                <a:lnTo>
                  <a:pt x="81768" y="1441276"/>
                </a:lnTo>
                <a:lnTo>
                  <a:pt x="56494" y="1398162"/>
                </a:lnTo>
                <a:lnTo>
                  <a:pt x="34193" y="1352077"/>
                </a:lnTo>
                <a:lnTo>
                  <a:pt x="16355" y="1307477"/>
                </a:lnTo>
                <a:lnTo>
                  <a:pt x="4461" y="1261390"/>
                </a:lnTo>
                <a:lnTo>
                  <a:pt x="0" y="1213817"/>
                </a:lnTo>
                <a:lnTo>
                  <a:pt x="4461" y="1166246"/>
                </a:lnTo>
                <a:lnTo>
                  <a:pt x="16355" y="1120160"/>
                </a:lnTo>
                <a:lnTo>
                  <a:pt x="34193" y="1075560"/>
                </a:lnTo>
                <a:lnTo>
                  <a:pt x="56494" y="1029475"/>
                </a:lnTo>
                <a:lnTo>
                  <a:pt x="81768" y="986360"/>
                </a:lnTo>
                <a:lnTo>
                  <a:pt x="108526" y="941762"/>
                </a:lnTo>
                <a:lnTo>
                  <a:pt x="133800" y="897162"/>
                </a:lnTo>
                <a:lnTo>
                  <a:pt x="156100" y="852563"/>
                </a:lnTo>
                <a:lnTo>
                  <a:pt x="173940" y="809449"/>
                </a:lnTo>
                <a:lnTo>
                  <a:pt x="185834" y="763363"/>
                </a:lnTo>
                <a:lnTo>
                  <a:pt x="191780" y="717278"/>
                </a:lnTo>
                <a:lnTo>
                  <a:pt x="191780" y="668219"/>
                </a:lnTo>
                <a:lnTo>
                  <a:pt x="188806" y="617672"/>
                </a:lnTo>
                <a:lnTo>
                  <a:pt x="182859" y="567126"/>
                </a:lnTo>
                <a:lnTo>
                  <a:pt x="175426" y="516579"/>
                </a:lnTo>
                <a:lnTo>
                  <a:pt x="169479" y="466034"/>
                </a:lnTo>
                <a:lnTo>
                  <a:pt x="165019" y="415488"/>
                </a:lnTo>
                <a:lnTo>
                  <a:pt x="166507" y="367916"/>
                </a:lnTo>
                <a:lnTo>
                  <a:pt x="172453" y="321830"/>
                </a:lnTo>
                <a:lnTo>
                  <a:pt x="185834" y="277229"/>
                </a:lnTo>
                <a:lnTo>
                  <a:pt x="205160" y="240064"/>
                </a:lnTo>
                <a:lnTo>
                  <a:pt x="230432" y="204384"/>
                </a:lnTo>
                <a:lnTo>
                  <a:pt x="260165" y="173164"/>
                </a:lnTo>
                <a:lnTo>
                  <a:pt x="294358" y="141946"/>
                </a:lnTo>
                <a:lnTo>
                  <a:pt x="330038" y="113697"/>
                </a:lnTo>
                <a:lnTo>
                  <a:pt x="367204" y="85451"/>
                </a:lnTo>
                <a:lnTo>
                  <a:pt x="404369" y="57205"/>
                </a:lnTo>
                <a:lnTo>
                  <a:pt x="441537" y="2895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9" name="Freeform: Shape 28">
            <a:extLst>
              <a:ext uri="{FF2B5EF4-FFF2-40B4-BE49-F238E27FC236}">
                <a16:creationId xmlns:a16="http://schemas.microsoft.com/office/drawing/2014/main" id="{40131DE2-48F2-41BE-8535-4A206FF42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7634" y="3937132"/>
            <a:ext cx="3374366" cy="2920866"/>
          </a:xfrm>
          <a:custGeom>
            <a:avLst/>
            <a:gdLst>
              <a:gd name="connsiteX0" fmla="*/ 1989664 w 3374366"/>
              <a:gd name="connsiteY0" fmla="*/ 0 h 2920866"/>
              <a:gd name="connsiteX1" fmla="*/ 2028274 w 3374366"/>
              <a:gd name="connsiteY1" fmla="*/ 3619 h 2920866"/>
              <a:gd name="connsiteX2" fmla="*/ 2065678 w 3374366"/>
              <a:gd name="connsiteY2" fmla="*/ 13272 h 2920866"/>
              <a:gd name="connsiteX3" fmla="*/ 2101877 w 3374366"/>
              <a:gd name="connsiteY3" fmla="*/ 27751 h 2920866"/>
              <a:gd name="connsiteX4" fmla="*/ 2139280 w 3374366"/>
              <a:gd name="connsiteY4" fmla="*/ 45850 h 2920866"/>
              <a:gd name="connsiteX5" fmla="*/ 2174272 w 3374366"/>
              <a:gd name="connsiteY5" fmla="*/ 66362 h 2920866"/>
              <a:gd name="connsiteX6" fmla="*/ 2210470 w 3374366"/>
              <a:gd name="connsiteY6" fmla="*/ 88081 h 2920866"/>
              <a:gd name="connsiteX7" fmla="*/ 2246667 w 3374366"/>
              <a:gd name="connsiteY7" fmla="*/ 107386 h 2920866"/>
              <a:gd name="connsiteX8" fmla="*/ 2282864 w 3374366"/>
              <a:gd name="connsiteY8" fmla="*/ 126692 h 2920866"/>
              <a:gd name="connsiteX9" fmla="*/ 2317856 w 3374366"/>
              <a:gd name="connsiteY9" fmla="*/ 141170 h 2920866"/>
              <a:gd name="connsiteX10" fmla="*/ 2356466 w 3374366"/>
              <a:gd name="connsiteY10" fmla="*/ 150823 h 2920866"/>
              <a:gd name="connsiteX11" fmla="*/ 2393870 w 3374366"/>
              <a:gd name="connsiteY11" fmla="*/ 155650 h 2920866"/>
              <a:gd name="connsiteX12" fmla="*/ 2433687 w 3374366"/>
              <a:gd name="connsiteY12" fmla="*/ 155650 h 2920866"/>
              <a:gd name="connsiteX13" fmla="*/ 2474712 w 3374366"/>
              <a:gd name="connsiteY13" fmla="*/ 153237 h 2920866"/>
              <a:gd name="connsiteX14" fmla="*/ 2515735 w 3374366"/>
              <a:gd name="connsiteY14" fmla="*/ 148410 h 2920866"/>
              <a:gd name="connsiteX15" fmla="*/ 2556760 w 3374366"/>
              <a:gd name="connsiteY15" fmla="*/ 142378 h 2920866"/>
              <a:gd name="connsiteX16" fmla="*/ 2597783 w 3374366"/>
              <a:gd name="connsiteY16" fmla="*/ 137551 h 2920866"/>
              <a:gd name="connsiteX17" fmla="*/ 2638808 w 3374366"/>
              <a:gd name="connsiteY17" fmla="*/ 133931 h 2920866"/>
              <a:gd name="connsiteX18" fmla="*/ 2677418 w 3374366"/>
              <a:gd name="connsiteY18" fmla="*/ 135137 h 2920866"/>
              <a:gd name="connsiteX19" fmla="*/ 2714822 w 3374366"/>
              <a:gd name="connsiteY19" fmla="*/ 139964 h 2920866"/>
              <a:gd name="connsiteX20" fmla="*/ 2751021 w 3374366"/>
              <a:gd name="connsiteY20" fmla="*/ 150823 h 2920866"/>
              <a:gd name="connsiteX21" fmla="*/ 2781186 w 3374366"/>
              <a:gd name="connsiteY21" fmla="*/ 166509 h 2920866"/>
              <a:gd name="connsiteX22" fmla="*/ 2810143 w 3374366"/>
              <a:gd name="connsiteY22" fmla="*/ 187021 h 2920866"/>
              <a:gd name="connsiteX23" fmla="*/ 2835482 w 3374366"/>
              <a:gd name="connsiteY23" fmla="*/ 211152 h 2920866"/>
              <a:gd name="connsiteX24" fmla="*/ 2860820 w 3374366"/>
              <a:gd name="connsiteY24" fmla="*/ 238903 h 2920866"/>
              <a:gd name="connsiteX25" fmla="*/ 2883745 w 3374366"/>
              <a:gd name="connsiteY25" fmla="*/ 267862 h 2920866"/>
              <a:gd name="connsiteX26" fmla="*/ 2906670 w 3374366"/>
              <a:gd name="connsiteY26" fmla="*/ 298027 h 2920866"/>
              <a:gd name="connsiteX27" fmla="*/ 2929596 w 3374366"/>
              <a:gd name="connsiteY27" fmla="*/ 328191 h 2920866"/>
              <a:gd name="connsiteX28" fmla="*/ 2952520 w 3374366"/>
              <a:gd name="connsiteY28" fmla="*/ 357149 h 2920866"/>
              <a:gd name="connsiteX29" fmla="*/ 2976653 w 3374366"/>
              <a:gd name="connsiteY29" fmla="*/ 384900 h 2920866"/>
              <a:gd name="connsiteX30" fmla="*/ 3004404 w 3374366"/>
              <a:gd name="connsiteY30" fmla="*/ 409033 h 2920866"/>
              <a:gd name="connsiteX31" fmla="*/ 3030950 w 3374366"/>
              <a:gd name="connsiteY31" fmla="*/ 430752 h 2920866"/>
              <a:gd name="connsiteX32" fmla="*/ 3061114 w 3374366"/>
              <a:gd name="connsiteY32" fmla="*/ 447642 h 2920866"/>
              <a:gd name="connsiteX33" fmla="*/ 3093692 w 3374366"/>
              <a:gd name="connsiteY33" fmla="*/ 462122 h 2920866"/>
              <a:gd name="connsiteX34" fmla="*/ 3128682 w 3374366"/>
              <a:gd name="connsiteY34" fmla="*/ 474187 h 2920866"/>
              <a:gd name="connsiteX35" fmla="*/ 3164879 w 3374366"/>
              <a:gd name="connsiteY35" fmla="*/ 485046 h 2920866"/>
              <a:gd name="connsiteX36" fmla="*/ 3201078 w 3374366"/>
              <a:gd name="connsiteY36" fmla="*/ 494700 h 2920866"/>
              <a:gd name="connsiteX37" fmla="*/ 3238482 w 3374366"/>
              <a:gd name="connsiteY37" fmla="*/ 504352 h 2920866"/>
              <a:gd name="connsiteX38" fmla="*/ 3273472 w 3374366"/>
              <a:gd name="connsiteY38" fmla="*/ 515212 h 2920866"/>
              <a:gd name="connsiteX39" fmla="*/ 3308463 w 3374366"/>
              <a:gd name="connsiteY39" fmla="*/ 527277 h 2920866"/>
              <a:gd name="connsiteX40" fmla="*/ 3341042 w 3374366"/>
              <a:gd name="connsiteY40" fmla="*/ 541757 h 2920866"/>
              <a:gd name="connsiteX41" fmla="*/ 3370000 w 3374366"/>
              <a:gd name="connsiteY41" fmla="*/ 559856 h 2920866"/>
              <a:gd name="connsiteX42" fmla="*/ 3374366 w 3374366"/>
              <a:gd name="connsiteY42" fmla="*/ 563428 h 2920866"/>
              <a:gd name="connsiteX43" fmla="*/ 3374366 w 3374366"/>
              <a:gd name="connsiteY43" fmla="*/ 2920866 h 2920866"/>
              <a:gd name="connsiteX44" fmla="*/ 321479 w 3374366"/>
              <a:gd name="connsiteY44" fmla="*/ 2920866 h 2920866"/>
              <a:gd name="connsiteX45" fmla="*/ 298028 w 3374366"/>
              <a:gd name="connsiteY45" fmla="*/ 2903043 h 2920866"/>
              <a:gd name="connsiteX46" fmla="*/ 267863 w 3374366"/>
              <a:gd name="connsiteY46" fmla="*/ 2880118 h 2920866"/>
              <a:gd name="connsiteX47" fmla="*/ 238904 w 3374366"/>
              <a:gd name="connsiteY47" fmla="*/ 2857192 h 2920866"/>
              <a:gd name="connsiteX48" fmla="*/ 211153 w 3374366"/>
              <a:gd name="connsiteY48" fmla="*/ 2831854 h 2920866"/>
              <a:gd name="connsiteX49" fmla="*/ 187021 w 3374366"/>
              <a:gd name="connsiteY49" fmla="*/ 2806516 h 2920866"/>
              <a:gd name="connsiteX50" fmla="*/ 166510 w 3374366"/>
              <a:gd name="connsiteY50" fmla="*/ 2777557 h 2920866"/>
              <a:gd name="connsiteX51" fmla="*/ 150825 w 3374366"/>
              <a:gd name="connsiteY51" fmla="*/ 2747394 h 2920866"/>
              <a:gd name="connsiteX52" fmla="*/ 139965 w 3374366"/>
              <a:gd name="connsiteY52" fmla="*/ 2711197 h 2920866"/>
              <a:gd name="connsiteX53" fmla="*/ 135139 w 3374366"/>
              <a:gd name="connsiteY53" fmla="*/ 2673792 h 2920866"/>
              <a:gd name="connsiteX54" fmla="*/ 133931 w 3374366"/>
              <a:gd name="connsiteY54" fmla="*/ 2635180 h 2920866"/>
              <a:gd name="connsiteX55" fmla="*/ 137551 w 3374366"/>
              <a:gd name="connsiteY55" fmla="*/ 2594157 h 2920866"/>
              <a:gd name="connsiteX56" fmla="*/ 142378 w 3374366"/>
              <a:gd name="connsiteY56" fmla="*/ 2553133 h 2920866"/>
              <a:gd name="connsiteX57" fmla="*/ 148410 w 3374366"/>
              <a:gd name="connsiteY57" fmla="*/ 2512109 h 2920866"/>
              <a:gd name="connsiteX58" fmla="*/ 153237 w 3374366"/>
              <a:gd name="connsiteY58" fmla="*/ 2471085 h 2920866"/>
              <a:gd name="connsiteX59" fmla="*/ 155651 w 3374366"/>
              <a:gd name="connsiteY59" fmla="*/ 2430062 h 2920866"/>
              <a:gd name="connsiteX60" fmla="*/ 155651 w 3374366"/>
              <a:gd name="connsiteY60" fmla="*/ 2390243 h 2920866"/>
              <a:gd name="connsiteX61" fmla="*/ 150825 w 3374366"/>
              <a:gd name="connsiteY61" fmla="*/ 2352841 h 2920866"/>
              <a:gd name="connsiteX62" fmla="*/ 141171 w 3374366"/>
              <a:gd name="connsiteY62" fmla="*/ 2315436 h 2920866"/>
              <a:gd name="connsiteX63" fmla="*/ 126692 w 3374366"/>
              <a:gd name="connsiteY63" fmla="*/ 2280444 h 2920866"/>
              <a:gd name="connsiteX64" fmla="*/ 108594 w 3374366"/>
              <a:gd name="connsiteY64" fmla="*/ 2244247 h 2920866"/>
              <a:gd name="connsiteX65" fmla="*/ 88081 w 3374366"/>
              <a:gd name="connsiteY65" fmla="*/ 2208051 h 2920866"/>
              <a:gd name="connsiteX66" fmla="*/ 66363 w 3374366"/>
              <a:gd name="connsiteY66" fmla="*/ 2171852 h 2920866"/>
              <a:gd name="connsiteX67" fmla="*/ 45851 w 3374366"/>
              <a:gd name="connsiteY67" fmla="*/ 2136860 h 2920866"/>
              <a:gd name="connsiteX68" fmla="*/ 27751 w 3374366"/>
              <a:gd name="connsiteY68" fmla="*/ 2099458 h 2920866"/>
              <a:gd name="connsiteX69" fmla="*/ 13273 w 3374366"/>
              <a:gd name="connsiteY69" fmla="*/ 2063259 h 2920866"/>
              <a:gd name="connsiteX70" fmla="*/ 3621 w 3374366"/>
              <a:gd name="connsiteY70" fmla="*/ 2025855 h 2920866"/>
              <a:gd name="connsiteX71" fmla="*/ 0 w 3374366"/>
              <a:gd name="connsiteY71" fmla="*/ 1987244 h 2920866"/>
              <a:gd name="connsiteX72" fmla="*/ 3621 w 3374366"/>
              <a:gd name="connsiteY72" fmla="*/ 1948634 h 2920866"/>
              <a:gd name="connsiteX73" fmla="*/ 13273 w 3374366"/>
              <a:gd name="connsiteY73" fmla="*/ 1911231 h 2920866"/>
              <a:gd name="connsiteX74" fmla="*/ 27751 w 3374366"/>
              <a:gd name="connsiteY74" fmla="*/ 1875032 h 2920866"/>
              <a:gd name="connsiteX75" fmla="*/ 45851 w 3374366"/>
              <a:gd name="connsiteY75" fmla="*/ 1837629 h 2920866"/>
              <a:gd name="connsiteX76" fmla="*/ 66363 w 3374366"/>
              <a:gd name="connsiteY76" fmla="*/ 1802637 h 2920866"/>
              <a:gd name="connsiteX77" fmla="*/ 88081 w 3374366"/>
              <a:gd name="connsiteY77" fmla="*/ 1766441 h 2920866"/>
              <a:gd name="connsiteX78" fmla="*/ 108594 w 3374366"/>
              <a:gd name="connsiteY78" fmla="*/ 1730242 h 2920866"/>
              <a:gd name="connsiteX79" fmla="*/ 126692 w 3374366"/>
              <a:gd name="connsiteY79" fmla="*/ 1694045 h 2920866"/>
              <a:gd name="connsiteX80" fmla="*/ 141171 w 3374366"/>
              <a:gd name="connsiteY80" fmla="*/ 1659053 h 2920866"/>
              <a:gd name="connsiteX81" fmla="*/ 150825 w 3374366"/>
              <a:gd name="connsiteY81" fmla="*/ 1621649 h 2920866"/>
              <a:gd name="connsiteX82" fmla="*/ 155651 w 3374366"/>
              <a:gd name="connsiteY82" fmla="*/ 1584246 h 2920866"/>
              <a:gd name="connsiteX83" fmla="*/ 155651 w 3374366"/>
              <a:gd name="connsiteY83" fmla="*/ 1544429 h 2920866"/>
              <a:gd name="connsiteX84" fmla="*/ 153237 w 3374366"/>
              <a:gd name="connsiteY84" fmla="*/ 1503404 h 2920866"/>
              <a:gd name="connsiteX85" fmla="*/ 148410 w 3374366"/>
              <a:gd name="connsiteY85" fmla="*/ 1462381 h 2920866"/>
              <a:gd name="connsiteX86" fmla="*/ 142378 w 3374366"/>
              <a:gd name="connsiteY86" fmla="*/ 1421356 h 2920866"/>
              <a:gd name="connsiteX87" fmla="*/ 137551 w 3374366"/>
              <a:gd name="connsiteY87" fmla="*/ 1380333 h 2920866"/>
              <a:gd name="connsiteX88" fmla="*/ 133931 w 3374366"/>
              <a:gd name="connsiteY88" fmla="*/ 1339309 h 2920866"/>
              <a:gd name="connsiteX89" fmla="*/ 135139 w 3374366"/>
              <a:gd name="connsiteY89" fmla="*/ 1300699 h 2920866"/>
              <a:gd name="connsiteX90" fmla="*/ 139965 w 3374366"/>
              <a:gd name="connsiteY90" fmla="*/ 1263295 h 2920866"/>
              <a:gd name="connsiteX91" fmla="*/ 150825 w 3374366"/>
              <a:gd name="connsiteY91" fmla="*/ 1227096 h 2920866"/>
              <a:gd name="connsiteX92" fmla="*/ 166510 w 3374366"/>
              <a:gd name="connsiteY92" fmla="*/ 1196933 h 2920866"/>
              <a:gd name="connsiteX93" fmla="*/ 187021 w 3374366"/>
              <a:gd name="connsiteY93" fmla="*/ 1167974 h 2920866"/>
              <a:gd name="connsiteX94" fmla="*/ 211153 w 3374366"/>
              <a:gd name="connsiteY94" fmla="*/ 1142636 h 2920866"/>
              <a:gd name="connsiteX95" fmla="*/ 238904 w 3374366"/>
              <a:gd name="connsiteY95" fmla="*/ 1117298 h 2920866"/>
              <a:gd name="connsiteX96" fmla="*/ 267863 w 3374366"/>
              <a:gd name="connsiteY96" fmla="*/ 1094371 h 2920866"/>
              <a:gd name="connsiteX97" fmla="*/ 298028 w 3374366"/>
              <a:gd name="connsiteY97" fmla="*/ 1071447 h 2920866"/>
              <a:gd name="connsiteX98" fmla="*/ 328191 w 3374366"/>
              <a:gd name="connsiteY98" fmla="*/ 1048522 h 2920866"/>
              <a:gd name="connsiteX99" fmla="*/ 358357 w 3374366"/>
              <a:gd name="connsiteY99" fmla="*/ 1025597 h 2920866"/>
              <a:gd name="connsiteX100" fmla="*/ 386108 w 3374366"/>
              <a:gd name="connsiteY100" fmla="*/ 1001466 h 2920866"/>
              <a:gd name="connsiteX101" fmla="*/ 410242 w 3374366"/>
              <a:gd name="connsiteY101" fmla="*/ 973715 h 2920866"/>
              <a:gd name="connsiteX102" fmla="*/ 431958 w 3374366"/>
              <a:gd name="connsiteY102" fmla="*/ 947169 h 2920866"/>
              <a:gd name="connsiteX103" fmla="*/ 448850 w 3374366"/>
              <a:gd name="connsiteY103" fmla="*/ 917005 h 2920866"/>
              <a:gd name="connsiteX104" fmla="*/ 463330 w 3374366"/>
              <a:gd name="connsiteY104" fmla="*/ 884427 h 2920866"/>
              <a:gd name="connsiteX105" fmla="*/ 475396 w 3374366"/>
              <a:gd name="connsiteY105" fmla="*/ 849436 h 2920866"/>
              <a:gd name="connsiteX106" fmla="*/ 486255 w 3374366"/>
              <a:gd name="connsiteY106" fmla="*/ 813237 h 2920866"/>
              <a:gd name="connsiteX107" fmla="*/ 495909 w 3374366"/>
              <a:gd name="connsiteY107" fmla="*/ 777040 h 2920866"/>
              <a:gd name="connsiteX108" fmla="*/ 505561 w 3374366"/>
              <a:gd name="connsiteY108" fmla="*/ 739636 h 2920866"/>
              <a:gd name="connsiteX109" fmla="*/ 516421 w 3374366"/>
              <a:gd name="connsiteY109" fmla="*/ 704646 h 2920866"/>
              <a:gd name="connsiteX110" fmla="*/ 528486 w 3374366"/>
              <a:gd name="connsiteY110" fmla="*/ 669654 h 2920866"/>
              <a:gd name="connsiteX111" fmla="*/ 542966 w 3374366"/>
              <a:gd name="connsiteY111" fmla="*/ 637077 h 2920866"/>
              <a:gd name="connsiteX112" fmla="*/ 561064 w 3374366"/>
              <a:gd name="connsiteY112" fmla="*/ 608119 h 2920866"/>
              <a:gd name="connsiteX113" fmla="*/ 582782 w 3374366"/>
              <a:gd name="connsiteY113" fmla="*/ 581574 h 2920866"/>
              <a:gd name="connsiteX114" fmla="*/ 609327 w 3374366"/>
              <a:gd name="connsiteY114" fmla="*/ 559856 h 2920866"/>
              <a:gd name="connsiteX115" fmla="*/ 638286 w 3374366"/>
              <a:gd name="connsiteY115" fmla="*/ 541757 h 2920866"/>
              <a:gd name="connsiteX116" fmla="*/ 670863 w 3374366"/>
              <a:gd name="connsiteY116" fmla="*/ 527277 h 2920866"/>
              <a:gd name="connsiteX117" fmla="*/ 705855 w 3374366"/>
              <a:gd name="connsiteY117" fmla="*/ 515212 h 2920866"/>
              <a:gd name="connsiteX118" fmla="*/ 740846 w 3374366"/>
              <a:gd name="connsiteY118" fmla="*/ 504352 h 2920866"/>
              <a:gd name="connsiteX119" fmla="*/ 778250 w 3374366"/>
              <a:gd name="connsiteY119" fmla="*/ 494700 h 2920866"/>
              <a:gd name="connsiteX120" fmla="*/ 814447 w 3374366"/>
              <a:gd name="connsiteY120" fmla="*/ 485046 h 2920866"/>
              <a:gd name="connsiteX121" fmla="*/ 850645 w 3374366"/>
              <a:gd name="connsiteY121" fmla="*/ 474187 h 2920866"/>
              <a:gd name="connsiteX122" fmla="*/ 885636 w 3374366"/>
              <a:gd name="connsiteY122" fmla="*/ 462122 h 2920866"/>
              <a:gd name="connsiteX123" fmla="*/ 918213 w 3374366"/>
              <a:gd name="connsiteY123" fmla="*/ 447642 h 2920866"/>
              <a:gd name="connsiteX124" fmla="*/ 948378 w 3374366"/>
              <a:gd name="connsiteY124" fmla="*/ 430752 h 2920866"/>
              <a:gd name="connsiteX125" fmla="*/ 974923 w 3374366"/>
              <a:gd name="connsiteY125" fmla="*/ 409033 h 2920866"/>
              <a:gd name="connsiteX126" fmla="*/ 1002675 w 3374366"/>
              <a:gd name="connsiteY126" fmla="*/ 384900 h 2920866"/>
              <a:gd name="connsiteX127" fmla="*/ 1026807 w 3374366"/>
              <a:gd name="connsiteY127" fmla="*/ 357149 h 2920866"/>
              <a:gd name="connsiteX128" fmla="*/ 1049732 w 3374366"/>
              <a:gd name="connsiteY128" fmla="*/ 328191 h 2920866"/>
              <a:gd name="connsiteX129" fmla="*/ 1072657 w 3374366"/>
              <a:gd name="connsiteY129" fmla="*/ 298027 h 2920866"/>
              <a:gd name="connsiteX130" fmla="*/ 1095582 w 3374366"/>
              <a:gd name="connsiteY130" fmla="*/ 267862 h 2920866"/>
              <a:gd name="connsiteX131" fmla="*/ 1118507 w 3374366"/>
              <a:gd name="connsiteY131" fmla="*/ 238903 h 2920866"/>
              <a:gd name="connsiteX132" fmla="*/ 1143846 w 3374366"/>
              <a:gd name="connsiteY132" fmla="*/ 211152 h 2920866"/>
              <a:gd name="connsiteX133" fmla="*/ 1169184 w 3374366"/>
              <a:gd name="connsiteY133" fmla="*/ 187021 h 2920866"/>
              <a:gd name="connsiteX134" fmla="*/ 1198142 w 3374366"/>
              <a:gd name="connsiteY134" fmla="*/ 166509 h 2920866"/>
              <a:gd name="connsiteX135" fmla="*/ 1228307 w 3374366"/>
              <a:gd name="connsiteY135" fmla="*/ 150823 h 2920866"/>
              <a:gd name="connsiteX136" fmla="*/ 1264505 w 3374366"/>
              <a:gd name="connsiteY136" fmla="*/ 139964 h 2920866"/>
              <a:gd name="connsiteX137" fmla="*/ 1301909 w 3374366"/>
              <a:gd name="connsiteY137" fmla="*/ 135137 h 2920866"/>
              <a:gd name="connsiteX138" fmla="*/ 1340519 w 3374366"/>
              <a:gd name="connsiteY138" fmla="*/ 133931 h 2920866"/>
              <a:gd name="connsiteX139" fmla="*/ 1381542 w 3374366"/>
              <a:gd name="connsiteY139" fmla="*/ 137551 h 2920866"/>
              <a:gd name="connsiteX140" fmla="*/ 1422567 w 3374366"/>
              <a:gd name="connsiteY140" fmla="*/ 142378 h 2920866"/>
              <a:gd name="connsiteX141" fmla="*/ 1463592 w 3374366"/>
              <a:gd name="connsiteY141" fmla="*/ 148410 h 2920866"/>
              <a:gd name="connsiteX142" fmla="*/ 1504615 w 3374366"/>
              <a:gd name="connsiteY142" fmla="*/ 153237 h 2920866"/>
              <a:gd name="connsiteX143" fmla="*/ 1545639 w 3374366"/>
              <a:gd name="connsiteY143" fmla="*/ 155650 h 2920866"/>
              <a:gd name="connsiteX144" fmla="*/ 1585457 w 3374366"/>
              <a:gd name="connsiteY144" fmla="*/ 155650 h 2920866"/>
              <a:gd name="connsiteX145" fmla="*/ 1622862 w 3374366"/>
              <a:gd name="connsiteY145" fmla="*/ 150823 h 2920866"/>
              <a:gd name="connsiteX146" fmla="*/ 1660266 w 3374366"/>
              <a:gd name="connsiteY146" fmla="*/ 141170 h 2920866"/>
              <a:gd name="connsiteX147" fmla="*/ 1696464 w 3374366"/>
              <a:gd name="connsiteY147" fmla="*/ 126692 h 2920866"/>
              <a:gd name="connsiteX148" fmla="*/ 1732660 w 3374366"/>
              <a:gd name="connsiteY148" fmla="*/ 107386 h 2920866"/>
              <a:gd name="connsiteX149" fmla="*/ 1768858 w 3374366"/>
              <a:gd name="connsiteY149" fmla="*/ 88081 h 2920866"/>
              <a:gd name="connsiteX150" fmla="*/ 1805055 w 3374366"/>
              <a:gd name="connsiteY150" fmla="*/ 66362 h 2920866"/>
              <a:gd name="connsiteX151" fmla="*/ 1840048 w 3374366"/>
              <a:gd name="connsiteY151" fmla="*/ 45850 h 2920866"/>
              <a:gd name="connsiteX152" fmla="*/ 1877452 w 3374366"/>
              <a:gd name="connsiteY152" fmla="*/ 27751 h 2920866"/>
              <a:gd name="connsiteX153" fmla="*/ 1913649 w 3374366"/>
              <a:gd name="connsiteY153" fmla="*/ 13272 h 2920866"/>
              <a:gd name="connsiteX154" fmla="*/ 1951053 w 3374366"/>
              <a:gd name="connsiteY154" fmla="*/ 3619 h 292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374366" h="2920866">
                <a:moveTo>
                  <a:pt x="1989664" y="0"/>
                </a:moveTo>
                <a:lnTo>
                  <a:pt x="2028274" y="3619"/>
                </a:lnTo>
                <a:lnTo>
                  <a:pt x="2065678" y="13272"/>
                </a:lnTo>
                <a:lnTo>
                  <a:pt x="2101877" y="27751"/>
                </a:lnTo>
                <a:lnTo>
                  <a:pt x="2139280" y="45850"/>
                </a:lnTo>
                <a:lnTo>
                  <a:pt x="2174272" y="66362"/>
                </a:lnTo>
                <a:lnTo>
                  <a:pt x="2210470" y="88081"/>
                </a:lnTo>
                <a:lnTo>
                  <a:pt x="2246667" y="107386"/>
                </a:lnTo>
                <a:lnTo>
                  <a:pt x="2282864" y="126692"/>
                </a:lnTo>
                <a:lnTo>
                  <a:pt x="2317856" y="141170"/>
                </a:lnTo>
                <a:lnTo>
                  <a:pt x="2356466" y="150823"/>
                </a:lnTo>
                <a:lnTo>
                  <a:pt x="2393870" y="155650"/>
                </a:lnTo>
                <a:lnTo>
                  <a:pt x="2433687" y="155650"/>
                </a:lnTo>
                <a:lnTo>
                  <a:pt x="2474712" y="153237"/>
                </a:lnTo>
                <a:lnTo>
                  <a:pt x="2515735" y="148410"/>
                </a:lnTo>
                <a:lnTo>
                  <a:pt x="2556760" y="142378"/>
                </a:lnTo>
                <a:lnTo>
                  <a:pt x="2597783" y="137551"/>
                </a:lnTo>
                <a:lnTo>
                  <a:pt x="2638808" y="133931"/>
                </a:lnTo>
                <a:lnTo>
                  <a:pt x="2677418" y="135137"/>
                </a:lnTo>
                <a:lnTo>
                  <a:pt x="2714822" y="139964"/>
                </a:lnTo>
                <a:lnTo>
                  <a:pt x="2751021" y="150823"/>
                </a:lnTo>
                <a:lnTo>
                  <a:pt x="2781186" y="166509"/>
                </a:lnTo>
                <a:lnTo>
                  <a:pt x="2810143" y="187021"/>
                </a:lnTo>
                <a:lnTo>
                  <a:pt x="2835482" y="211152"/>
                </a:lnTo>
                <a:lnTo>
                  <a:pt x="2860820" y="238903"/>
                </a:lnTo>
                <a:lnTo>
                  <a:pt x="2883745" y="267862"/>
                </a:lnTo>
                <a:lnTo>
                  <a:pt x="2906670" y="298027"/>
                </a:lnTo>
                <a:lnTo>
                  <a:pt x="2929596" y="328191"/>
                </a:lnTo>
                <a:lnTo>
                  <a:pt x="2952520" y="357149"/>
                </a:lnTo>
                <a:lnTo>
                  <a:pt x="2976653" y="384900"/>
                </a:lnTo>
                <a:lnTo>
                  <a:pt x="3004404" y="409033"/>
                </a:lnTo>
                <a:lnTo>
                  <a:pt x="3030950" y="430752"/>
                </a:lnTo>
                <a:lnTo>
                  <a:pt x="3061114" y="447642"/>
                </a:lnTo>
                <a:lnTo>
                  <a:pt x="3093692" y="462122"/>
                </a:lnTo>
                <a:lnTo>
                  <a:pt x="3128682" y="474187"/>
                </a:lnTo>
                <a:lnTo>
                  <a:pt x="3164879" y="485046"/>
                </a:lnTo>
                <a:lnTo>
                  <a:pt x="3201078" y="494700"/>
                </a:lnTo>
                <a:lnTo>
                  <a:pt x="3238482" y="504352"/>
                </a:lnTo>
                <a:lnTo>
                  <a:pt x="3273472" y="515212"/>
                </a:lnTo>
                <a:lnTo>
                  <a:pt x="3308463" y="527277"/>
                </a:lnTo>
                <a:lnTo>
                  <a:pt x="3341042" y="541757"/>
                </a:lnTo>
                <a:lnTo>
                  <a:pt x="3370000" y="559856"/>
                </a:lnTo>
                <a:lnTo>
                  <a:pt x="3374366" y="563428"/>
                </a:lnTo>
                <a:lnTo>
                  <a:pt x="3374366" y="2920866"/>
                </a:lnTo>
                <a:lnTo>
                  <a:pt x="321479" y="2920866"/>
                </a:lnTo>
                <a:lnTo>
                  <a:pt x="298028" y="2903043"/>
                </a:lnTo>
                <a:lnTo>
                  <a:pt x="267863" y="2880118"/>
                </a:lnTo>
                <a:lnTo>
                  <a:pt x="238904" y="2857192"/>
                </a:lnTo>
                <a:lnTo>
                  <a:pt x="211153" y="2831854"/>
                </a:lnTo>
                <a:lnTo>
                  <a:pt x="187021" y="2806516"/>
                </a:lnTo>
                <a:lnTo>
                  <a:pt x="166510" y="2777557"/>
                </a:lnTo>
                <a:lnTo>
                  <a:pt x="150825" y="2747394"/>
                </a:lnTo>
                <a:lnTo>
                  <a:pt x="139965" y="2711197"/>
                </a:lnTo>
                <a:lnTo>
                  <a:pt x="135139" y="2673792"/>
                </a:lnTo>
                <a:lnTo>
                  <a:pt x="133931" y="2635180"/>
                </a:lnTo>
                <a:lnTo>
                  <a:pt x="137551" y="2594157"/>
                </a:lnTo>
                <a:lnTo>
                  <a:pt x="142378" y="2553133"/>
                </a:lnTo>
                <a:lnTo>
                  <a:pt x="148410" y="2512109"/>
                </a:lnTo>
                <a:lnTo>
                  <a:pt x="153237" y="2471085"/>
                </a:lnTo>
                <a:lnTo>
                  <a:pt x="155651" y="2430062"/>
                </a:lnTo>
                <a:lnTo>
                  <a:pt x="155651" y="2390243"/>
                </a:lnTo>
                <a:lnTo>
                  <a:pt x="150825" y="2352841"/>
                </a:lnTo>
                <a:lnTo>
                  <a:pt x="141171" y="2315436"/>
                </a:lnTo>
                <a:lnTo>
                  <a:pt x="126692" y="2280444"/>
                </a:lnTo>
                <a:lnTo>
                  <a:pt x="108594" y="2244247"/>
                </a:lnTo>
                <a:lnTo>
                  <a:pt x="88081" y="2208051"/>
                </a:lnTo>
                <a:lnTo>
                  <a:pt x="66363" y="2171852"/>
                </a:lnTo>
                <a:lnTo>
                  <a:pt x="45851" y="2136860"/>
                </a:lnTo>
                <a:lnTo>
                  <a:pt x="27751" y="2099458"/>
                </a:lnTo>
                <a:lnTo>
                  <a:pt x="13273" y="2063259"/>
                </a:lnTo>
                <a:lnTo>
                  <a:pt x="3621" y="2025855"/>
                </a:lnTo>
                <a:lnTo>
                  <a:pt x="0" y="1987244"/>
                </a:lnTo>
                <a:lnTo>
                  <a:pt x="3621" y="1948634"/>
                </a:lnTo>
                <a:lnTo>
                  <a:pt x="13273" y="1911231"/>
                </a:lnTo>
                <a:lnTo>
                  <a:pt x="27751" y="1875032"/>
                </a:lnTo>
                <a:lnTo>
                  <a:pt x="45851" y="1837629"/>
                </a:lnTo>
                <a:lnTo>
                  <a:pt x="66363" y="1802637"/>
                </a:lnTo>
                <a:lnTo>
                  <a:pt x="88081" y="1766441"/>
                </a:lnTo>
                <a:lnTo>
                  <a:pt x="108594" y="1730242"/>
                </a:lnTo>
                <a:lnTo>
                  <a:pt x="126692" y="1694045"/>
                </a:lnTo>
                <a:lnTo>
                  <a:pt x="141171" y="1659053"/>
                </a:lnTo>
                <a:lnTo>
                  <a:pt x="150825" y="1621649"/>
                </a:lnTo>
                <a:lnTo>
                  <a:pt x="155651" y="1584246"/>
                </a:lnTo>
                <a:lnTo>
                  <a:pt x="155651" y="1544429"/>
                </a:lnTo>
                <a:lnTo>
                  <a:pt x="153237" y="1503404"/>
                </a:lnTo>
                <a:lnTo>
                  <a:pt x="148410" y="1462381"/>
                </a:lnTo>
                <a:lnTo>
                  <a:pt x="142378" y="1421356"/>
                </a:lnTo>
                <a:lnTo>
                  <a:pt x="137551" y="1380333"/>
                </a:lnTo>
                <a:lnTo>
                  <a:pt x="133931" y="1339309"/>
                </a:lnTo>
                <a:lnTo>
                  <a:pt x="135139" y="1300699"/>
                </a:lnTo>
                <a:lnTo>
                  <a:pt x="139965" y="1263295"/>
                </a:lnTo>
                <a:lnTo>
                  <a:pt x="150825" y="1227096"/>
                </a:lnTo>
                <a:lnTo>
                  <a:pt x="166510" y="1196933"/>
                </a:lnTo>
                <a:lnTo>
                  <a:pt x="187021" y="1167974"/>
                </a:lnTo>
                <a:lnTo>
                  <a:pt x="211153" y="1142636"/>
                </a:lnTo>
                <a:lnTo>
                  <a:pt x="238904" y="1117298"/>
                </a:lnTo>
                <a:lnTo>
                  <a:pt x="267863" y="1094371"/>
                </a:lnTo>
                <a:lnTo>
                  <a:pt x="298028" y="1071447"/>
                </a:lnTo>
                <a:lnTo>
                  <a:pt x="328191" y="1048522"/>
                </a:lnTo>
                <a:lnTo>
                  <a:pt x="358357" y="1025597"/>
                </a:lnTo>
                <a:lnTo>
                  <a:pt x="386108" y="1001466"/>
                </a:lnTo>
                <a:lnTo>
                  <a:pt x="410242" y="973715"/>
                </a:lnTo>
                <a:lnTo>
                  <a:pt x="431958" y="947169"/>
                </a:lnTo>
                <a:lnTo>
                  <a:pt x="448850" y="917005"/>
                </a:lnTo>
                <a:lnTo>
                  <a:pt x="463330" y="884427"/>
                </a:lnTo>
                <a:lnTo>
                  <a:pt x="475396" y="849436"/>
                </a:lnTo>
                <a:lnTo>
                  <a:pt x="486255" y="813237"/>
                </a:lnTo>
                <a:lnTo>
                  <a:pt x="495909" y="777040"/>
                </a:lnTo>
                <a:lnTo>
                  <a:pt x="505561" y="739636"/>
                </a:lnTo>
                <a:lnTo>
                  <a:pt x="516421" y="704646"/>
                </a:lnTo>
                <a:lnTo>
                  <a:pt x="528486" y="669654"/>
                </a:lnTo>
                <a:lnTo>
                  <a:pt x="542966" y="637077"/>
                </a:lnTo>
                <a:lnTo>
                  <a:pt x="561064" y="608119"/>
                </a:lnTo>
                <a:lnTo>
                  <a:pt x="582782" y="581574"/>
                </a:lnTo>
                <a:lnTo>
                  <a:pt x="609327" y="559856"/>
                </a:lnTo>
                <a:lnTo>
                  <a:pt x="638286" y="541757"/>
                </a:lnTo>
                <a:lnTo>
                  <a:pt x="670863" y="527277"/>
                </a:lnTo>
                <a:lnTo>
                  <a:pt x="705855" y="515212"/>
                </a:lnTo>
                <a:lnTo>
                  <a:pt x="740846" y="504352"/>
                </a:lnTo>
                <a:lnTo>
                  <a:pt x="778250" y="494700"/>
                </a:lnTo>
                <a:lnTo>
                  <a:pt x="814447" y="485046"/>
                </a:lnTo>
                <a:lnTo>
                  <a:pt x="850645" y="474187"/>
                </a:lnTo>
                <a:lnTo>
                  <a:pt x="885636" y="462122"/>
                </a:lnTo>
                <a:lnTo>
                  <a:pt x="918213" y="447642"/>
                </a:lnTo>
                <a:lnTo>
                  <a:pt x="948378" y="430752"/>
                </a:lnTo>
                <a:lnTo>
                  <a:pt x="974923" y="409033"/>
                </a:lnTo>
                <a:lnTo>
                  <a:pt x="1002675" y="384900"/>
                </a:lnTo>
                <a:lnTo>
                  <a:pt x="1026807" y="357149"/>
                </a:lnTo>
                <a:lnTo>
                  <a:pt x="1049732" y="328191"/>
                </a:lnTo>
                <a:lnTo>
                  <a:pt x="1072657" y="298027"/>
                </a:lnTo>
                <a:lnTo>
                  <a:pt x="1095582" y="267862"/>
                </a:lnTo>
                <a:lnTo>
                  <a:pt x="1118507" y="238903"/>
                </a:lnTo>
                <a:lnTo>
                  <a:pt x="1143846" y="211152"/>
                </a:lnTo>
                <a:lnTo>
                  <a:pt x="1169184" y="187021"/>
                </a:lnTo>
                <a:lnTo>
                  <a:pt x="1198142" y="166509"/>
                </a:lnTo>
                <a:lnTo>
                  <a:pt x="1228307" y="150823"/>
                </a:lnTo>
                <a:lnTo>
                  <a:pt x="1264505" y="139964"/>
                </a:lnTo>
                <a:lnTo>
                  <a:pt x="1301909" y="135137"/>
                </a:lnTo>
                <a:lnTo>
                  <a:pt x="1340519" y="133931"/>
                </a:lnTo>
                <a:lnTo>
                  <a:pt x="1381542" y="137551"/>
                </a:lnTo>
                <a:lnTo>
                  <a:pt x="1422567" y="142378"/>
                </a:lnTo>
                <a:lnTo>
                  <a:pt x="1463592" y="148410"/>
                </a:lnTo>
                <a:lnTo>
                  <a:pt x="1504615" y="153237"/>
                </a:lnTo>
                <a:lnTo>
                  <a:pt x="1545639" y="155650"/>
                </a:lnTo>
                <a:lnTo>
                  <a:pt x="1585457" y="155650"/>
                </a:lnTo>
                <a:lnTo>
                  <a:pt x="1622862" y="150823"/>
                </a:lnTo>
                <a:lnTo>
                  <a:pt x="1660266" y="141170"/>
                </a:lnTo>
                <a:lnTo>
                  <a:pt x="1696464" y="126692"/>
                </a:lnTo>
                <a:lnTo>
                  <a:pt x="1732660" y="107386"/>
                </a:lnTo>
                <a:lnTo>
                  <a:pt x="1768858" y="88081"/>
                </a:lnTo>
                <a:lnTo>
                  <a:pt x="1805055" y="66362"/>
                </a:lnTo>
                <a:lnTo>
                  <a:pt x="1840048" y="45850"/>
                </a:lnTo>
                <a:lnTo>
                  <a:pt x="1877452" y="27751"/>
                </a:lnTo>
                <a:lnTo>
                  <a:pt x="1913649" y="13272"/>
                </a:lnTo>
                <a:lnTo>
                  <a:pt x="1951053" y="36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B36146CD-7044-4FDA-9DEE-81D4301C8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96" y="4033978"/>
            <a:ext cx="3277404" cy="2824020"/>
          </a:xfrm>
          <a:custGeom>
            <a:avLst/>
            <a:gdLst>
              <a:gd name="connsiteX0" fmla="*/ 1892703 w 3277404"/>
              <a:gd name="connsiteY0" fmla="*/ 0 h 2824020"/>
              <a:gd name="connsiteX1" fmla="*/ 1929431 w 3277404"/>
              <a:gd name="connsiteY1" fmla="*/ 3443 h 2824020"/>
              <a:gd name="connsiteX2" fmla="*/ 1965012 w 3277404"/>
              <a:gd name="connsiteY2" fmla="*/ 12625 h 2824020"/>
              <a:gd name="connsiteX3" fmla="*/ 1999447 w 3277404"/>
              <a:gd name="connsiteY3" fmla="*/ 26399 h 2824020"/>
              <a:gd name="connsiteX4" fmla="*/ 2035027 w 3277404"/>
              <a:gd name="connsiteY4" fmla="*/ 43615 h 2824020"/>
              <a:gd name="connsiteX5" fmla="*/ 2068314 w 3277404"/>
              <a:gd name="connsiteY5" fmla="*/ 63128 h 2824020"/>
              <a:gd name="connsiteX6" fmla="*/ 2102748 w 3277404"/>
              <a:gd name="connsiteY6" fmla="*/ 83788 h 2824020"/>
              <a:gd name="connsiteX7" fmla="*/ 2137181 w 3277404"/>
              <a:gd name="connsiteY7" fmla="*/ 102152 h 2824020"/>
              <a:gd name="connsiteX8" fmla="*/ 2171614 w 3277404"/>
              <a:gd name="connsiteY8" fmla="*/ 120518 h 2824020"/>
              <a:gd name="connsiteX9" fmla="*/ 2204900 w 3277404"/>
              <a:gd name="connsiteY9" fmla="*/ 134290 h 2824020"/>
              <a:gd name="connsiteX10" fmla="*/ 2241630 w 3277404"/>
              <a:gd name="connsiteY10" fmla="*/ 143473 h 2824020"/>
              <a:gd name="connsiteX11" fmla="*/ 2277210 w 3277404"/>
              <a:gd name="connsiteY11" fmla="*/ 148064 h 2824020"/>
              <a:gd name="connsiteX12" fmla="*/ 2315087 w 3277404"/>
              <a:gd name="connsiteY12" fmla="*/ 148064 h 2824020"/>
              <a:gd name="connsiteX13" fmla="*/ 2354112 w 3277404"/>
              <a:gd name="connsiteY13" fmla="*/ 145769 h 2824020"/>
              <a:gd name="connsiteX14" fmla="*/ 2393137 w 3277404"/>
              <a:gd name="connsiteY14" fmla="*/ 141178 h 2824020"/>
              <a:gd name="connsiteX15" fmla="*/ 2432162 w 3277404"/>
              <a:gd name="connsiteY15" fmla="*/ 135439 h 2824020"/>
              <a:gd name="connsiteX16" fmla="*/ 2471186 w 3277404"/>
              <a:gd name="connsiteY16" fmla="*/ 130848 h 2824020"/>
              <a:gd name="connsiteX17" fmla="*/ 2510212 w 3277404"/>
              <a:gd name="connsiteY17" fmla="*/ 127404 h 2824020"/>
              <a:gd name="connsiteX18" fmla="*/ 2546940 w 3277404"/>
              <a:gd name="connsiteY18" fmla="*/ 128552 h 2824020"/>
              <a:gd name="connsiteX19" fmla="*/ 2582522 w 3277404"/>
              <a:gd name="connsiteY19" fmla="*/ 133143 h 2824020"/>
              <a:gd name="connsiteX20" fmla="*/ 2616956 w 3277404"/>
              <a:gd name="connsiteY20" fmla="*/ 143473 h 2824020"/>
              <a:gd name="connsiteX21" fmla="*/ 2645651 w 3277404"/>
              <a:gd name="connsiteY21" fmla="*/ 158394 h 2824020"/>
              <a:gd name="connsiteX22" fmla="*/ 2673197 w 3277404"/>
              <a:gd name="connsiteY22" fmla="*/ 177907 h 2824020"/>
              <a:gd name="connsiteX23" fmla="*/ 2697301 w 3277404"/>
              <a:gd name="connsiteY23" fmla="*/ 200862 h 2824020"/>
              <a:gd name="connsiteX24" fmla="*/ 2721405 w 3277404"/>
              <a:gd name="connsiteY24" fmla="*/ 227261 h 2824020"/>
              <a:gd name="connsiteX25" fmla="*/ 2743213 w 3277404"/>
              <a:gd name="connsiteY25" fmla="*/ 254808 h 2824020"/>
              <a:gd name="connsiteX26" fmla="*/ 2765020 w 3277404"/>
              <a:gd name="connsiteY26" fmla="*/ 283503 h 2824020"/>
              <a:gd name="connsiteX27" fmla="*/ 2786829 w 3277404"/>
              <a:gd name="connsiteY27" fmla="*/ 312197 h 2824020"/>
              <a:gd name="connsiteX28" fmla="*/ 2808636 w 3277404"/>
              <a:gd name="connsiteY28" fmla="*/ 339744 h 2824020"/>
              <a:gd name="connsiteX29" fmla="*/ 2831593 w 3277404"/>
              <a:gd name="connsiteY29" fmla="*/ 366142 h 2824020"/>
              <a:gd name="connsiteX30" fmla="*/ 2857992 w 3277404"/>
              <a:gd name="connsiteY30" fmla="*/ 389099 h 2824020"/>
              <a:gd name="connsiteX31" fmla="*/ 2883244 w 3277404"/>
              <a:gd name="connsiteY31" fmla="*/ 409759 h 2824020"/>
              <a:gd name="connsiteX32" fmla="*/ 2911938 w 3277404"/>
              <a:gd name="connsiteY32" fmla="*/ 425827 h 2824020"/>
              <a:gd name="connsiteX33" fmla="*/ 2942928 w 3277404"/>
              <a:gd name="connsiteY33" fmla="*/ 439601 h 2824020"/>
              <a:gd name="connsiteX34" fmla="*/ 2976213 w 3277404"/>
              <a:gd name="connsiteY34" fmla="*/ 451079 h 2824020"/>
              <a:gd name="connsiteX35" fmla="*/ 3010646 w 3277404"/>
              <a:gd name="connsiteY35" fmla="*/ 461408 h 2824020"/>
              <a:gd name="connsiteX36" fmla="*/ 3045081 w 3277404"/>
              <a:gd name="connsiteY36" fmla="*/ 470591 h 2824020"/>
              <a:gd name="connsiteX37" fmla="*/ 3080662 w 3277404"/>
              <a:gd name="connsiteY37" fmla="*/ 479774 h 2824020"/>
              <a:gd name="connsiteX38" fmla="*/ 3113948 w 3277404"/>
              <a:gd name="connsiteY38" fmla="*/ 490104 h 2824020"/>
              <a:gd name="connsiteX39" fmla="*/ 3147233 w 3277404"/>
              <a:gd name="connsiteY39" fmla="*/ 501581 h 2824020"/>
              <a:gd name="connsiteX40" fmla="*/ 3178224 w 3277404"/>
              <a:gd name="connsiteY40" fmla="*/ 515355 h 2824020"/>
              <a:gd name="connsiteX41" fmla="*/ 3205771 w 3277404"/>
              <a:gd name="connsiteY41" fmla="*/ 532572 h 2824020"/>
              <a:gd name="connsiteX42" fmla="*/ 3231023 w 3277404"/>
              <a:gd name="connsiteY42" fmla="*/ 553232 h 2824020"/>
              <a:gd name="connsiteX43" fmla="*/ 3251682 w 3277404"/>
              <a:gd name="connsiteY43" fmla="*/ 578483 h 2824020"/>
              <a:gd name="connsiteX44" fmla="*/ 3268900 w 3277404"/>
              <a:gd name="connsiteY44" fmla="*/ 606030 h 2824020"/>
              <a:gd name="connsiteX45" fmla="*/ 3277404 w 3277404"/>
              <a:gd name="connsiteY45" fmla="*/ 625165 h 2824020"/>
              <a:gd name="connsiteX46" fmla="*/ 3277404 w 3277404"/>
              <a:gd name="connsiteY46" fmla="*/ 2824020 h 2824020"/>
              <a:gd name="connsiteX47" fmla="*/ 362557 w 3277404"/>
              <a:gd name="connsiteY47" fmla="*/ 2824020 h 2824020"/>
              <a:gd name="connsiteX48" fmla="*/ 340893 w 3277404"/>
              <a:gd name="connsiteY48" fmla="*/ 2805182 h 2824020"/>
              <a:gd name="connsiteX49" fmla="*/ 312198 w 3277404"/>
              <a:gd name="connsiteY49" fmla="*/ 2783375 h 2824020"/>
              <a:gd name="connsiteX50" fmla="*/ 283504 w 3277404"/>
              <a:gd name="connsiteY50" fmla="*/ 2761567 h 2824020"/>
              <a:gd name="connsiteX51" fmla="*/ 254810 w 3277404"/>
              <a:gd name="connsiteY51" fmla="*/ 2739759 h 2824020"/>
              <a:gd name="connsiteX52" fmla="*/ 227262 w 3277404"/>
              <a:gd name="connsiteY52" fmla="*/ 2717951 h 2824020"/>
              <a:gd name="connsiteX53" fmla="*/ 200863 w 3277404"/>
              <a:gd name="connsiteY53" fmla="*/ 2693848 h 2824020"/>
              <a:gd name="connsiteX54" fmla="*/ 177907 w 3277404"/>
              <a:gd name="connsiteY54" fmla="*/ 2669745 h 2824020"/>
              <a:gd name="connsiteX55" fmla="*/ 158396 w 3277404"/>
              <a:gd name="connsiteY55" fmla="*/ 2642197 h 2824020"/>
              <a:gd name="connsiteX56" fmla="*/ 143475 w 3277404"/>
              <a:gd name="connsiteY56" fmla="*/ 2613503 h 2824020"/>
              <a:gd name="connsiteX57" fmla="*/ 133144 w 3277404"/>
              <a:gd name="connsiteY57" fmla="*/ 2579070 h 2824020"/>
              <a:gd name="connsiteX58" fmla="*/ 128553 w 3277404"/>
              <a:gd name="connsiteY58" fmla="*/ 2543489 h 2824020"/>
              <a:gd name="connsiteX59" fmla="*/ 127404 w 3277404"/>
              <a:gd name="connsiteY59" fmla="*/ 2506758 h 2824020"/>
              <a:gd name="connsiteX60" fmla="*/ 130848 w 3277404"/>
              <a:gd name="connsiteY60" fmla="*/ 2467734 h 2824020"/>
              <a:gd name="connsiteX61" fmla="*/ 135439 w 3277404"/>
              <a:gd name="connsiteY61" fmla="*/ 2428710 h 2824020"/>
              <a:gd name="connsiteX62" fmla="*/ 141178 w 3277404"/>
              <a:gd name="connsiteY62" fmla="*/ 2389685 h 2824020"/>
              <a:gd name="connsiteX63" fmla="*/ 145770 w 3277404"/>
              <a:gd name="connsiteY63" fmla="*/ 2350660 h 2824020"/>
              <a:gd name="connsiteX64" fmla="*/ 148066 w 3277404"/>
              <a:gd name="connsiteY64" fmla="*/ 2311636 h 2824020"/>
              <a:gd name="connsiteX65" fmla="*/ 148066 w 3277404"/>
              <a:gd name="connsiteY65" fmla="*/ 2273758 h 2824020"/>
              <a:gd name="connsiteX66" fmla="*/ 143475 w 3277404"/>
              <a:gd name="connsiteY66" fmla="*/ 2238178 h 2824020"/>
              <a:gd name="connsiteX67" fmla="*/ 134292 w 3277404"/>
              <a:gd name="connsiteY67" fmla="*/ 2202597 h 2824020"/>
              <a:gd name="connsiteX68" fmla="*/ 120518 w 3277404"/>
              <a:gd name="connsiteY68" fmla="*/ 2169310 h 2824020"/>
              <a:gd name="connsiteX69" fmla="*/ 103302 w 3277404"/>
              <a:gd name="connsiteY69" fmla="*/ 2134877 h 2824020"/>
              <a:gd name="connsiteX70" fmla="*/ 83788 w 3277404"/>
              <a:gd name="connsiteY70" fmla="*/ 2100445 h 2824020"/>
              <a:gd name="connsiteX71" fmla="*/ 63129 w 3277404"/>
              <a:gd name="connsiteY71" fmla="*/ 2066010 h 2824020"/>
              <a:gd name="connsiteX72" fmla="*/ 43617 w 3277404"/>
              <a:gd name="connsiteY72" fmla="*/ 2032724 h 2824020"/>
              <a:gd name="connsiteX73" fmla="*/ 26399 w 3277404"/>
              <a:gd name="connsiteY73" fmla="*/ 1997144 h 2824020"/>
              <a:gd name="connsiteX74" fmla="*/ 12627 w 3277404"/>
              <a:gd name="connsiteY74" fmla="*/ 1962709 h 2824020"/>
              <a:gd name="connsiteX75" fmla="*/ 3444 w 3277404"/>
              <a:gd name="connsiteY75" fmla="*/ 1927128 h 2824020"/>
              <a:gd name="connsiteX76" fmla="*/ 0 w 3277404"/>
              <a:gd name="connsiteY76" fmla="*/ 1890399 h 2824020"/>
              <a:gd name="connsiteX77" fmla="*/ 3444 w 3277404"/>
              <a:gd name="connsiteY77" fmla="*/ 1853671 h 2824020"/>
              <a:gd name="connsiteX78" fmla="*/ 12627 w 3277404"/>
              <a:gd name="connsiteY78" fmla="*/ 1818089 h 2824020"/>
              <a:gd name="connsiteX79" fmla="*/ 26399 w 3277404"/>
              <a:gd name="connsiteY79" fmla="*/ 1783655 h 2824020"/>
              <a:gd name="connsiteX80" fmla="*/ 43617 w 3277404"/>
              <a:gd name="connsiteY80" fmla="*/ 1748075 h 2824020"/>
              <a:gd name="connsiteX81" fmla="*/ 63129 w 3277404"/>
              <a:gd name="connsiteY81" fmla="*/ 1714788 h 2824020"/>
              <a:gd name="connsiteX82" fmla="*/ 83788 w 3277404"/>
              <a:gd name="connsiteY82" fmla="*/ 1680356 h 2824020"/>
              <a:gd name="connsiteX83" fmla="*/ 103302 w 3277404"/>
              <a:gd name="connsiteY83" fmla="*/ 1645921 h 2824020"/>
              <a:gd name="connsiteX84" fmla="*/ 120518 w 3277404"/>
              <a:gd name="connsiteY84" fmla="*/ 1611488 h 2824020"/>
              <a:gd name="connsiteX85" fmla="*/ 134292 w 3277404"/>
              <a:gd name="connsiteY85" fmla="*/ 1578202 h 2824020"/>
              <a:gd name="connsiteX86" fmla="*/ 143475 w 3277404"/>
              <a:gd name="connsiteY86" fmla="*/ 1542620 h 2824020"/>
              <a:gd name="connsiteX87" fmla="*/ 148066 w 3277404"/>
              <a:gd name="connsiteY87" fmla="*/ 1507040 h 2824020"/>
              <a:gd name="connsiteX88" fmla="*/ 148066 w 3277404"/>
              <a:gd name="connsiteY88" fmla="*/ 1469163 h 2824020"/>
              <a:gd name="connsiteX89" fmla="*/ 145770 w 3277404"/>
              <a:gd name="connsiteY89" fmla="*/ 1430138 h 2824020"/>
              <a:gd name="connsiteX90" fmla="*/ 141178 w 3277404"/>
              <a:gd name="connsiteY90" fmla="*/ 1391114 h 2824020"/>
              <a:gd name="connsiteX91" fmla="*/ 135439 w 3277404"/>
              <a:gd name="connsiteY91" fmla="*/ 1352088 h 2824020"/>
              <a:gd name="connsiteX92" fmla="*/ 130848 w 3277404"/>
              <a:gd name="connsiteY92" fmla="*/ 1313064 h 2824020"/>
              <a:gd name="connsiteX93" fmla="*/ 127404 w 3277404"/>
              <a:gd name="connsiteY93" fmla="*/ 1274040 h 2824020"/>
              <a:gd name="connsiteX94" fmla="*/ 128553 w 3277404"/>
              <a:gd name="connsiteY94" fmla="*/ 1237311 h 2824020"/>
              <a:gd name="connsiteX95" fmla="*/ 133144 w 3277404"/>
              <a:gd name="connsiteY95" fmla="*/ 1201730 h 2824020"/>
              <a:gd name="connsiteX96" fmla="*/ 143475 w 3277404"/>
              <a:gd name="connsiteY96" fmla="*/ 1167296 h 2824020"/>
              <a:gd name="connsiteX97" fmla="*/ 158396 w 3277404"/>
              <a:gd name="connsiteY97" fmla="*/ 1138602 h 2824020"/>
              <a:gd name="connsiteX98" fmla="*/ 177907 w 3277404"/>
              <a:gd name="connsiteY98" fmla="*/ 1111055 h 2824020"/>
              <a:gd name="connsiteX99" fmla="*/ 200863 w 3277404"/>
              <a:gd name="connsiteY99" fmla="*/ 1086951 h 2824020"/>
              <a:gd name="connsiteX100" fmla="*/ 227262 w 3277404"/>
              <a:gd name="connsiteY100" fmla="*/ 1062848 h 2824020"/>
              <a:gd name="connsiteX101" fmla="*/ 254810 w 3277404"/>
              <a:gd name="connsiteY101" fmla="*/ 1041039 h 2824020"/>
              <a:gd name="connsiteX102" fmla="*/ 283504 w 3277404"/>
              <a:gd name="connsiteY102" fmla="*/ 1019231 h 2824020"/>
              <a:gd name="connsiteX103" fmla="*/ 312198 w 3277404"/>
              <a:gd name="connsiteY103" fmla="*/ 997424 h 2824020"/>
              <a:gd name="connsiteX104" fmla="*/ 340893 w 3277404"/>
              <a:gd name="connsiteY104" fmla="*/ 975616 h 2824020"/>
              <a:gd name="connsiteX105" fmla="*/ 367292 w 3277404"/>
              <a:gd name="connsiteY105" fmla="*/ 952661 h 2824020"/>
              <a:gd name="connsiteX106" fmla="*/ 390249 w 3277404"/>
              <a:gd name="connsiteY106" fmla="*/ 926262 h 2824020"/>
              <a:gd name="connsiteX107" fmla="*/ 410908 w 3277404"/>
              <a:gd name="connsiteY107" fmla="*/ 901010 h 2824020"/>
              <a:gd name="connsiteX108" fmla="*/ 426977 w 3277404"/>
              <a:gd name="connsiteY108" fmla="*/ 872316 h 2824020"/>
              <a:gd name="connsiteX109" fmla="*/ 440751 w 3277404"/>
              <a:gd name="connsiteY109" fmla="*/ 841326 h 2824020"/>
              <a:gd name="connsiteX110" fmla="*/ 452229 w 3277404"/>
              <a:gd name="connsiteY110" fmla="*/ 808040 h 2824020"/>
              <a:gd name="connsiteX111" fmla="*/ 462559 w 3277404"/>
              <a:gd name="connsiteY111" fmla="*/ 773605 h 2824020"/>
              <a:gd name="connsiteX112" fmla="*/ 471742 w 3277404"/>
              <a:gd name="connsiteY112" fmla="*/ 739172 h 2824020"/>
              <a:gd name="connsiteX113" fmla="*/ 480924 w 3277404"/>
              <a:gd name="connsiteY113" fmla="*/ 703591 h 2824020"/>
              <a:gd name="connsiteX114" fmla="*/ 491254 w 3277404"/>
              <a:gd name="connsiteY114" fmla="*/ 670306 h 2824020"/>
              <a:gd name="connsiteX115" fmla="*/ 502732 w 3277404"/>
              <a:gd name="connsiteY115" fmla="*/ 637019 h 2824020"/>
              <a:gd name="connsiteX116" fmla="*/ 516506 w 3277404"/>
              <a:gd name="connsiteY116" fmla="*/ 606030 h 2824020"/>
              <a:gd name="connsiteX117" fmla="*/ 533722 w 3277404"/>
              <a:gd name="connsiteY117" fmla="*/ 578483 h 2824020"/>
              <a:gd name="connsiteX118" fmla="*/ 554381 w 3277404"/>
              <a:gd name="connsiteY118" fmla="*/ 553232 h 2824020"/>
              <a:gd name="connsiteX119" fmla="*/ 579633 w 3277404"/>
              <a:gd name="connsiteY119" fmla="*/ 532572 h 2824020"/>
              <a:gd name="connsiteX120" fmla="*/ 607181 w 3277404"/>
              <a:gd name="connsiteY120" fmla="*/ 515355 h 2824020"/>
              <a:gd name="connsiteX121" fmla="*/ 638170 w 3277404"/>
              <a:gd name="connsiteY121" fmla="*/ 501581 h 2824020"/>
              <a:gd name="connsiteX122" fmla="*/ 671457 w 3277404"/>
              <a:gd name="connsiteY122" fmla="*/ 490104 h 2824020"/>
              <a:gd name="connsiteX123" fmla="*/ 704742 w 3277404"/>
              <a:gd name="connsiteY123" fmla="*/ 479774 h 2824020"/>
              <a:gd name="connsiteX124" fmla="*/ 740324 w 3277404"/>
              <a:gd name="connsiteY124" fmla="*/ 470591 h 2824020"/>
              <a:gd name="connsiteX125" fmla="*/ 774756 w 3277404"/>
              <a:gd name="connsiteY125" fmla="*/ 461408 h 2824020"/>
              <a:gd name="connsiteX126" fmla="*/ 809191 w 3277404"/>
              <a:gd name="connsiteY126" fmla="*/ 451079 h 2824020"/>
              <a:gd name="connsiteX127" fmla="*/ 842476 w 3277404"/>
              <a:gd name="connsiteY127" fmla="*/ 439601 h 2824020"/>
              <a:gd name="connsiteX128" fmla="*/ 873466 w 3277404"/>
              <a:gd name="connsiteY128" fmla="*/ 425827 h 2824020"/>
              <a:gd name="connsiteX129" fmla="*/ 902161 w 3277404"/>
              <a:gd name="connsiteY129" fmla="*/ 409759 h 2824020"/>
              <a:gd name="connsiteX130" fmla="*/ 927412 w 3277404"/>
              <a:gd name="connsiteY130" fmla="*/ 389099 h 2824020"/>
              <a:gd name="connsiteX131" fmla="*/ 953812 w 3277404"/>
              <a:gd name="connsiteY131" fmla="*/ 366142 h 2824020"/>
              <a:gd name="connsiteX132" fmla="*/ 976768 w 3277404"/>
              <a:gd name="connsiteY132" fmla="*/ 339744 h 2824020"/>
              <a:gd name="connsiteX133" fmla="*/ 998576 w 3277404"/>
              <a:gd name="connsiteY133" fmla="*/ 312197 h 2824020"/>
              <a:gd name="connsiteX134" fmla="*/ 1020384 w 3277404"/>
              <a:gd name="connsiteY134" fmla="*/ 283503 h 2824020"/>
              <a:gd name="connsiteX135" fmla="*/ 1042191 w 3277404"/>
              <a:gd name="connsiteY135" fmla="*/ 254808 h 2824020"/>
              <a:gd name="connsiteX136" fmla="*/ 1063999 w 3277404"/>
              <a:gd name="connsiteY136" fmla="*/ 227261 h 2824020"/>
              <a:gd name="connsiteX137" fmla="*/ 1088104 w 3277404"/>
              <a:gd name="connsiteY137" fmla="*/ 200862 h 2824020"/>
              <a:gd name="connsiteX138" fmla="*/ 1112206 w 3277404"/>
              <a:gd name="connsiteY138" fmla="*/ 177907 h 2824020"/>
              <a:gd name="connsiteX139" fmla="*/ 1139754 w 3277404"/>
              <a:gd name="connsiteY139" fmla="*/ 158394 h 2824020"/>
              <a:gd name="connsiteX140" fmla="*/ 1168448 w 3277404"/>
              <a:gd name="connsiteY140" fmla="*/ 143473 h 2824020"/>
              <a:gd name="connsiteX141" fmla="*/ 1202883 w 3277404"/>
              <a:gd name="connsiteY141" fmla="*/ 133143 h 2824020"/>
              <a:gd name="connsiteX142" fmla="*/ 1238464 w 3277404"/>
              <a:gd name="connsiteY142" fmla="*/ 128552 h 2824020"/>
              <a:gd name="connsiteX143" fmla="*/ 1275192 w 3277404"/>
              <a:gd name="connsiteY143" fmla="*/ 127404 h 2824020"/>
              <a:gd name="connsiteX144" fmla="*/ 1314216 w 3277404"/>
              <a:gd name="connsiteY144" fmla="*/ 130848 h 2824020"/>
              <a:gd name="connsiteX145" fmla="*/ 1353242 w 3277404"/>
              <a:gd name="connsiteY145" fmla="*/ 135439 h 2824020"/>
              <a:gd name="connsiteX146" fmla="*/ 1392267 w 3277404"/>
              <a:gd name="connsiteY146" fmla="*/ 141178 h 2824020"/>
              <a:gd name="connsiteX147" fmla="*/ 1431291 w 3277404"/>
              <a:gd name="connsiteY147" fmla="*/ 145769 h 2824020"/>
              <a:gd name="connsiteX148" fmla="*/ 1470316 w 3277404"/>
              <a:gd name="connsiteY148" fmla="*/ 148064 h 2824020"/>
              <a:gd name="connsiteX149" fmla="*/ 1508194 w 3277404"/>
              <a:gd name="connsiteY149" fmla="*/ 148064 h 2824020"/>
              <a:gd name="connsiteX150" fmla="*/ 1543776 w 3277404"/>
              <a:gd name="connsiteY150" fmla="*/ 143473 h 2824020"/>
              <a:gd name="connsiteX151" fmla="*/ 1579357 w 3277404"/>
              <a:gd name="connsiteY151" fmla="*/ 134290 h 2824020"/>
              <a:gd name="connsiteX152" fmla="*/ 1613790 w 3277404"/>
              <a:gd name="connsiteY152" fmla="*/ 120518 h 2824020"/>
              <a:gd name="connsiteX153" fmla="*/ 1648223 w 3277404"/>
              <a:gd name="connsiteY153" fmla="*/ 102152 h 2824020"/>
              <a:gd name="connsiteX154" fmla="*/ 1682657 w 3277404"/>
              <a:gd name="connsiteY154" fmla="*/ 83788 h 2824020"/>
              <a:gd name="connsiteX155" fmla="*/ 1717090 w 3277404"/>
              <a:gd name="connsiteY155" fmla="*/ 63128 h 2824020"/>
              <a:gd name="connsiteX156" fmla="*/ 1750377 w 3277404"/>
              <a:gd name="connsiteY156" fmla="*/ 43615 h 2824020"/>
              <a:gd name="connsiteX157" fmla="*/ 1785959 w 3277404"/>
              <a:gd name="connsiteY157" fmla="*/ 26399 h 2824020"/>
              <a:gd name="connsiteX158" fmla="*/ 1820392 w 3277404"/>
              <a:gd name="connsiteY158" fmla="*/ 12625 h 2824020"/>
              <a:gd name="connsiteX159" fmla="*/ 1855973 w 3277404"/>
              <a:gd name="connsiteY159" fmla="*/ 3443 h 282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277404" h="2824020">
                <a:moveTo>
                  <a:pt x="1892703" y="0"/>
                </a:moveTo>
                <a:lnTo>
                  <a:pt x="1929431" y="3443"/>
                </a:lnTo>
                <a:lnTo>
                  <a:pt x="1965012" y="12625"/>
                </a:lnTo>
                <a:lnTo>
                  <a:pt x="1999447" y="26399"/>
                </a:lnTo>
                <a:lnTo>
                  <a:pt x="2035027" y="43615"/>
                </a:lnTo>
                <a:lnTo>
                  <a:pt x="2068314" y="63128"/>
                </a:lnTo>
                <a:lnTo>
                  <a:pt x="2102748" y="83788"/>
                </a:lnTo>
                <a:lnTo>
                  <a:pt x="2137181" y="102152"/>
                </a:lnTo>
                <a:lnTo>
                  <a:pt x="2171614" y="120518"/>
                </a:lnTo>
                <a:lnTo>
                  <a:pt x="2204900" y="134290"/>
                </a:lnTo>
                <a:lnTo>
                  <a:pt x="2241630" y="143473"/>
                </a:lnTo>
                <a:lnTo>
                  <a:pt x="2277210" y="148064"/>
                </a:lnTo>
                <a:lnTo>
                  <a:pt x="2315087" y="148064"/>
                </a:lnTo>
                <a:lnTo>
                  <a:pt x="2354112" y="145769"/>
                </a:lnTo>
                <a:lnTo>
                  <a:pt x="2393137" y="141178"/>
                </a:lnTo>
                <a:lnTo>
                  <a:pt x="2432162" y="135439"/>
                </a:lnTo>
                <a:lnTo>
                  <a:pt x="2471186" y="130848"/>
                </a:lnTo>
                <a:lnTo>
                  <a:pt x="2510212" y="127404"/>
                </a:lnTo>
                <a:lnTo>
                  <a:pt x="2546940" y="128552"/>
                </a:lnTo>
                <a:lnTo>
                  <a:pt x="2582522" y="133143"/>
                </a:lnTo>
                <a:lnTo>
                  <a:pt x="2616956" y="143473"/>
                </a:lnTo>
                <a:lnTo>
                  <a:pt x="2645651" y="158394"/>
                </a:lnTo>
                <a:lnTo>
                  <a:pt x="2673197" y="177907"/>
                </a:lnTo>
                <a:lnTo>
                  <a:pt x="2697301" y="200862"/>
                </a:lnTo>
                <a:lnTo>
                  <a:pt x="2721405" y="227261"/>
                </a:lnTo>
                <a:lnTo>
                  <a:pt x="2743213" y="254808"/>
                </a:lnTo>
                <a:lnTo>
                  <a:pt x="2765020" y="283503"/>
                </a:lnTo>
                <a:lnTo>
                  <a:pt x="2786829" y="312197"/>
                </a:lnTo>
                <a:lnTo>
                  <a:pt x="2808636" y="339744"/>
                </a:lnTo>
                <a:lnTo>
                  <a:pt x="2831593" y="366142"/>
                </a:lnTo>
                <a:lnTo>
                  <a:pt x="2857992" y="389099"/>
                </a:lnTo>
                <a:lnTo>
                  <a:pt x="2883244" y="409759"/>
                </a:lnTo>
                <a:lnTo>
                  <a:pt x="2911938" y="425827"/>
                </a:lnTo>
                <a:lnTo>
                  <a:pt x="2942928" y="439601"/>
                </a:lnTo>
                <a:lnTo>
                  <a:pt x="2976213" y="451079"/>
                </a:lnTo>
                <a:lnTo>
                  <a:pt x="3010646" y="461408"/>
                </a:lnTo>
                <a:lnTo>
                  <a:pt x="3045081" y="470591"/>
                </a:lnTo>
                <a:lnTo>
                  <a:pt x="3080662" y="479774"/>
                </a:lnTo>
                <a:lnTo>
                  <a:pt x="3113948" y="490104"/>
                </a:lnTo>
                <a:lnTo>
                  <a:pt x="3147233" y="501581"/>
                </a:lnTo>
                <a:lnTo>
                  <a:pt x="3178224" y="515355"/>
                </a:lnTo>
                <a:lnTo>
                  <a:pt x="3205771" y="532572"/>
                </a:lnTo>
                <a:lnTo>
                  <a:pt x="3231023" y="553232"/>
                </a:lnTo>
                <a:lnTo>
                  <a:pt x="3251682" y="578483"/>
                </a:lnTo>
                <a:lnTo>
                  <a:pt x="3268900" y="606030"/>
                </a:lnTo>
                <a:lnTo>
                  <a:pt x="3277404" y="625165"/>
                </a:lnTo>
                <a:lnTo>
                  <a:pt x="3277404" y="2824020"/>
                </a:lnTo>
                <a:lnTo>
                  <a:pt x="362557" y="2824020"/>
                </a:lnTo>
                <a:lnTo>
                  <a:pt x="340893" y="2805182"/>
                </a:lnTo>
                <a:lnTo>
                  <a:pt x="312198" y="2783375"/>
                </a:lnTo>
                <a:lnTo>
                  <a:pt x="283504" y="2761567"/>
                </a:lnTo>
                <a:lnTo>
                  <a:pt x="254810" y="2739759"/>
                </a:lnTo>
                <a:lnTo>
                  <a:pt x="227262" y="2717951"/>
                </a:lnTo>
                <a:lnTo>
                  <a:pt x="200863" y="2693848"/>
                </a:lnTo>
                <a:lnTo>
                  <a:pt x="177907" y="2669745"/>
                </a:lnTo>
                <a:lnTo>
                  <a:pt x="158396" y="2642197"/>
                </a:lnTo>
                <a:lnTo>
                  <a:pt x="143475" y="2613503"/>
                </a:lnTo>
                <a:lnTo>
                  <a:pt x="133144" y="2579070"/>
                </a:lnTo>
                <a:lnTo>
                  <a:pt x="128553" y="2543489"/>
                </a:lnTo>
                <a:lnTo>
                  <a:pt x="127404" y="2506758"/>
                </a:lnTo>
                <a:lnTo>
                  <a:pt x="130848" y="2467734"/>
                </a:lnTo>
                <a:lnTo>
                  <a:pt x="135439" y="2428710"/>
                </a:lnTo>
                <a:lnTo>
                  <a:pt x="141178" y="2389685"/>
                </a:lnTo>
                <a:lnTo>
                  <a:pt x="145770" y="2350660"/>
                </a:lnTo>
                <a:lnTo>
                  <a:pt x="148066" y="2311636"/>
                </a:lnTo>
                <a:lnTo>
                  <a:pt x="148066" y="2273758"/>
                </a:lnTo>
                <a:lnTo>
                  <a:pt x="143475" y="2238178"/>
                </a:lnTo>
                <a:lnTo>
                  <a:pt x="134292" y="2202597"/>
                </a:lnTo>
                <a:lnTo>
                  <a:pt x="120518" y="2169310"/>
                </a:lnTo>
                <a:lnTo>
                  <a:pt x="103302" y="2134877"/>
                </a:lnTo>
                <a:lnTo>
                  <a:pt x="83788" y="2100445"/>
                </a:lnTo>
                <a:lnTo>
                  <a:pt x="63129" y="2066010"/>
                </a:lnTo>
                <a:lnTo>
                  <a:pt x="43617" y="2032724"/>
                </a:lnTo>
                <a:lnTo>
                  <a:pt x="26399" y="1997144"/>
                </a:lnTo>
                <a:lnTo>
                  <a:pt x="12627" y="1962709"/>
                </a:lnTo>
                <a:lnTo>
                  <a:pt x="3444" y="1927128"/>
                </a:lnTo>
                <a:lnTo>
                  <a:pt x="0" y="1890399"/>
                </a:lnTo>
                <a:lnTo>
                  <a:pt x="3444" y="1853671"/>
                </a:lnTo>
                <a:lnTo>
                  <a:pt x="12627" y="1818089"/>
                </a:lnTo>
                <a:lnTo>
                  <a:pt x="26399" y="1783655"/>
                </a:lnTo>
                <a:lnTo>
                  <a:pt x="43617" y="1748075"/>
                </a:lnTo>
                <a:lnTo>
                  <a:pt x="63129" y="1714788"/>
                </a:lnTo>
                <a:lnTo>
                  <a:pt x="83788" y="1680356"/>
                </a:lnTo>
                <a:lnTo>
                  <a:pt x="103302" y="1645921"/>
                </a:lnTo>
                <a:lnTo>
                  <a:pt x="120518" y="1611488"/>
                </a:lnTo>
                <a:lnTo>
                  <a:pt x="134292" y="1578202"/>
                </a:lnTo>
                <a:lnTo>
                  <a:pt x="143475" y="1542620"/>
                </a:lnTo>
                <a:lnTo>
                  <a:pt x="148066" y="1507040"/>
                </a:lnTo>
                <a:lnTo>
                  <a:pt x="148066" y="1469163"/>
                </a:lnTo>
                <a:lnTo>
                  <a:pt x="145770" y="1430138"/>
                </a:lnTo>
                <a:lnTo>
                  <a:pt x="141178" y="1391114"/>
                </a:lnTo>
                <a:lnTo>
                  <a:pt x="135439" y="1352088"/>
                </a:lnTo>
                <a:lnTo>
                  <a:pt x="130848" y="1313064"/>
                </a:lnTo>
                <a:lnTo>
                  <a:pt x="127404" y="1274040"/>
                </a:lnTo>
                <a:lnTo>
                  <a:pt x="128553" y="1237311"/>
                </a:lnTo>
                <a:lnTo>
                  <a:pt x="133144" y="1201730"/>
                </a:lnTo>
                <a:lnTo>
                  <a:pt x="143475" y="1167296"/>
                </a:lnTo>
                <a:lnTo>
                  <a:pt x="158396" y="1138602"/>
                </a:lnTo>
                <a:lnTo>
                  <a:pt x="177907" y="1111055"/>
                </a:lnTo>
                <a:lnTo>
                  <a:pt x="200863" y="1086951"/>
                </a:lnTo>
                <a:lnTo>
                  <a:pt x="227262" y="1062848"/>
                </a:lnTo>
                <a:lnTo>
                  <a:pt x="254810" y="1041039"/>
                </a:lnTo>
                <a:lnTo>
                  <a:pt x="283504" y="1019231"/>
                </a:lnTo>
                <a:lnTo>
                  <a:pt x="312198" y="997424"/>
                </a:lnTo>
                <a:lnTo>
                  <a:pt x="340893" y="975616"/>
                </a:lnTo>
                <a:lnTo>
                  <a:pt x="367292" y="952661"/>
                </a:lnTo>
                <a:lnTo>
                  <a:pt x="390249" y="926262"/>
                </a:lnTo>
                <a:lnTo>
                  <a:pt x="410908" y="901010"/>
                </a:lnTo>
                <a:lnTo>
                  <a:pt x="426977" y="872316"/>
                </a:lnTo>
                <a:lnTo>
                  <a:pt x="440751" y="841326"/>
                </a:lnTo>
                <a:lnTo>
                  <a:pt x="452229" y="808040"/>
                </a:lnTo>
                <a:lnTo>
                  <a:pt x="462559" y="773605"/>
                </a:lnTo>
                <a:lnTo>
                  <a:pt x="471742" y="739172"/>
                </a:lnTo>
                <a:lnTo>
                  <a:pt x="480924" y="703591"/>
                </a:lnTo>
                <a:lnTo>
                  <a:pt x="491254" y="670306"/>
                </a:lnTo>
                <a:lnTo>
                  <a:pt x="502732" y="637019"/>
                </a:lnTo>
                <a:lnTo>
                  <a:pt x="516506" y="606030"/>
                </a:lnTo>
                <a:lnTo>
                  <a:pt x="533722" y="578483"/>
                </a:lnTo>
                <a:lnTo>
                  <a:pt x="554381" y="553232"/>
                </a:lnTo>
                <a:lnTo>
                  <a:pt x="579633" y="532572"/>
                </a:lnTo>
                <a:lnTo>
                  <a:pt x="607181" y="515355"/>
                </a:lnTo>
                <a:lnTo>
                  <a:pt x="638170" y="501581"/>
                </a:lnTo>
                <a:lnTo>
                  <a:pt x="671457" y="490104"/>
                </a:lnTo>
                <a:lnTo>
                  <a:pt x="704742" y="479774"/>
                </a:lnTo>
                <a:lnTo>
                  <a:pt x="740324" y="470591"/>
                </a:lnTo>
                <a:lnTo>
                  <a:pt x="774756" y="461408"/>
                </a:lnTo>
                <a:lnTo>
                  <a:pt x="809191" y="451079"/>
                </a:lnTo>
                <a:lnTo>
                  <a:pt x="842476" y="439601"/>
                </a:lnTo>
                <a:lnTo>
                  <a:pt x="873466" y="425827"/>
                </a:lnTo>
                <a:lnTo>
                  <a:pt x="902161" y="409759"/>
                </a:lnTo>
                <a:lnTo>
                  <a:pt x="927412" y="389099"/>
                </a:lnTo>
                <a:lnTo>
                  <a:pt x="953812" y="366142"/>
                </a:lnTo>
                <a:lnTo>
                  <a:pt x="976768" y="339744"/>
                </a:lnTo>
                <a:lnTo>
                  <a:pt x="998576" y="312197"/>
                </a:lnTo>
                <a:lnTo>
                  <a:pt x="1020384" y="283503"/>
                </a:lnTo>
                <a:lnTo>
                  <a:pt x="1042191" y="254808"/>
                </a:lnTo>
                <a:lnTo>
                  <a:pt x="1063999" y="227261"/>
                </a:lnTo>
                <a:lnTo>
                  <a:pt x="1088104" y="200862"/>
                </a:lnTo>
                <a:lnTo>
                  <a:pt x="1112206" y="177907"/>
                </a:lnTo>
                <a:lnTo>
                  <a:pt x="1139754" y="158394"/>
                </a:lnTo>
                <a:lnTo>
                  <a:pt x="1168448" y="143473"/>
                </a:lnTo>
                <a:lnTo>
                  <a:pt x="1202883" y="133143"/>
                </a:lnTo>
                <a:lnTo>
                  <a:pt x="1238464" y="128552"/>
                </a:lnTo>
                <a:lnTo>
                  <a:pt x="1275192" y="127404"/>
                </a:lnTo>
                <a:lnTo>
                  <a:pt x="1314216" y="130848"/>
                </a:lnTo>
                <a:lnTo>
                  <a:pt x="1353242" y="135439"/>
                </a:lnTo>
                <a:lnTo>
                  <a:pt x="1392267" y="141178"/>
                </a:lnTo>
                <a:lnTo>
                  <a:pt x="1431291" y="145769"/>
                </a:lnTo>
                <a:lnTo>
                  <a:pt x="1470316" y="148064"/>
                </a:lnTo>
                <a:lnTo>
                  <a:pt x="1508194" y="148064"/>
                </a:lnTo>
                <a:lnTo>
                  <a:pt x="1543776" y="143473"/>
                </a:lnTo>
                <a:lnTo>
                  <a:pt x="1579357" y="134290"/>
                </a:lnTo>
                <a:lnTo>
                  <a:pt x="1613790" y="120518"/>
                </a:lnTo>
                <a:lnTo>
                  <a:pt x="1648223" y="102152"/>
                </a:lnTo>
                <a:lnTo>
                  <a:pt x="1682657" y="83788"/>
                </a:lnTo>
                <a:lnTo>
                  <a:pt x="1717090" y="63128"/>
                </a:lnTo>
                <a:lnTo>
                  <a:pt x="1750377" y="43615"/>
                </a:lnTo>
                <a:lnTo>
                  <a:pt x="1785959" y="26399"/>
                </a:lnTo>
                <a:lnTo>
                  <a:pt x="1820392" y="12625"/>
                </a:lnTo>
                <a:lnTo>
                  <a:pt x="1855973" y="34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20" name="Bilde 19">
            <a:extLst>
              <a:ext uri="{FF2B5EF4-FFF2-40B4-BE49-F238E27FC236}">
                <a16:creationId xmlns:a16="http://schemas.microsoft.com/office/drawing/2014/main" id="{7130B29C-6C54-4A68-AED7-6DA71A5F4396}"/>
              </a:ext>
            </a:extLst>
          </p:cNvPr>
          <p:cNvPicPr>
            <a:picLocks noChangeAspect="1"/>
          </p:cNvPicPr>
          <p:nvPr/>
        </p:nvPicPr>
        <p:blipFill>
          <a:blip r:embed="rId4"/>
          <a:stretch>
            <a:fillRect/>
          </a:stretch>
        </p:blipFill>
        <p:spPr>
          <a:xfrm>
            <a:off x="9267210" y="4963870"/>
            <a:ext cx="2863093" cy="1567543"/>
          </a:xfrm>
          <a:prstGeom prst="rect">
            <a:avLst/>
          </a:prstGeom>
        </p:spPr>
      </p:pic>
      <p:pic>
        <p:nvPicPr>
          <p:cNvPr id="22" name="Bilde 21">
            <a:extLst>
              <a:ext uri="{FF2B5EF4-FFF2-40B4-BE49-F238E27FC236}">
                <a16:creationId xmlns:a16="http://schemas.microsoft.com/office/drawing/2014/main" id="{A28F5544-BBB1-48AC-8880-E0CA15792BA4}"/>
              </a:ext>
            </a:extLst>
          </p:cNvPr>
          <p:cNvPicPr>
            <a:picLocks noChangeAspect="1"/>
          </p:cNvPicPr>
          <p:nvPr/>
        </p:nvPicPr>
        <p:blipFill>
          <a:blip r:embed="rId5"/>
          <a:stretch>
            <a:fillRect/>
          </a:stretch>
        </p:blipFill>
        <p:spPr>
          <a:xfrm>
            <a:off x="8689321" y="-48140"/>
            <a:ext cx="3121291" cy="3066667"/>
          </a:xfrm>
          <a:prstGeom prst="rect">
            <a:avLst/>
          </a:prstGeom>
        </p:spPr>
      </p:pic>
      <p:pic>
        <p:nvPicPr>
          <p:cNvPr id="24" name="Bilde 23">
            <a:extLst>
              <a:ext uri="{FF2B5EF4-FFF2-40B4-BE49-F238E27FC236}">
                <a16:creationId xmlns:a16="http://schemas.microsoft.com/office/drawing/2014/main" id="{F4FDA21C-573C-4FF0-8C94-6B14C657E872}"/>
              </a:ext>
            </a:extLst>
          </p:cNvPr>
          <p:cNvPicPr>
            <a:picLocks noChangeAspect="1"/>
          </p:cNvPicPr>
          <p:nvPr/>
        </p:nvPicPr>
        <p:blipFill>
          <a:blip r:embed="rId6"/>
          <a:stretch>
            <a:fillRect/>
          </a:stretch>
        </p:blipFill>
        <p:spPr>
          <a:xfrm>
            <a:off x="6227015" y="3177313"/>
            <a:ext cx="2176369" cy="1923062"/>
          </a:xfrm>
          <a:prstGeom prst="rect">
            <a:avLst/>
          </a:prstGeom>
        </p:spPr>
      </p:pic>
    </p:spTree>
    <p:extLst>
      <p:ext uri="{BB962C8B-B14F-4D97-AF65-F5344CB8AC3E}">
        <p14:creationId xmlns:p14="http://schemas.microsoft.com/office/powerpoint/2010/main" val="52373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6">
            <a:extLst>
              <a:ext uri="{FF2B5EF4-FFF2-40B4-BE49-F238E27FC236}">
                <a16:creationId xmlns:a16="http://schemas.microsoft.com/office/drawing/2014/main" id="{3FD761AF-B0A7-42CF-BB37-5BFD08EFC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3" name="Rectangle 32">
            <a:extLst>
              <a:ext uri="{FF2B5EF4-FFF2-40B4-BE49-F238E27FC236}">
                <a16:creationId xmlns:a16="http://schemas.microsoft.com/office/drawing/2014/main" id="{396567BC-9CEF-4112-8C25-82F1072C1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6DB2D45D-E2D7-48CA-837F-EFF1EDD98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9400" y="0"/>
            <a:ext cx="5562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tel 1">
            <a:extLst>
              <a:ext uri="{FF2B5EF4-FFF2-40B4-BE49-F238E27FC236}">
                <a16:creationId xmlns:a16="http://schemas.microsoft.com/office/drawing/2014/main" id="{94CFD0CA-3115-4876-866A-4BF81B772971}"/>
              </a:ext>
            </a:extLst>
          </p:cNvPr>
          <p:cNvSpPr>
            <a:spLocks noGrp="1"/>
          </p:cNvSpPr>
          <p:nvPr>
            <p:ph type="title"/>
          </p:nvPr>
        </p:nvSpPr>
        <p:spPr>
          <a:xfrm>
            <a:off x="740735" y="197570"/>
            <a:ext cx="5527033" cy="1492132"/>
          </a:xfrm>
        </p:spPr>
        <p:txBody>
          <a:bodyPr vert="horz" lIns="91440" tIns="45720" rIns="91440" bIns="45720" rtlCol="0" anchor="t">
            <a:normAutofit/>
          </a:bodyPr>
          <a:lstStyle/>
          <a:p>
            <a:pPr>
              <a:lnSpc>
                <a:spcPct val="90000"/>
              </a:lnSpc>
            </a:pPr>
            <a:r>
              <a:rPr lang="en-US" sz="5100" spc="200" dirty="0" err="1">
                <a:solidFill>
                  <a:schemeClr val="tx2"/>
                </a:solidFill>
                <a:latin typeface="+mj-lt"/>
              </a:rPr>
              <a:t>Snakk</a:t>
            </a:r>
            <a:r>
              <a:rPr lang="en-US" sz="5100" spc="200" dirty="0">
                <a:solidFill>
                  <a:schemeClr val="tx2"/>
                </a:solidFill>
                <a:latin typeface="+mj-lt"/>
              </a:rPr>
              <a:t> </a:t>
            </a:r>
            <a:r>
              <a:rPr lang="en-US" sz="5100" spc="200" dirty="0" err="1">
                <a:solidFill>
                  <a:schemeClr val="tx2"/>
                </a:solidFill>
                <a:latin typeface="+mj-lt"/>
              </a:rPr>
              <a:t>sammen</a:t>
            </a:r>
            <a:endParaRPr lang="en-US" sz="5100" spc="200" dirty="0">
              <a:solidFill>
                <a:schemeClr val="tx2"/>
              </a:solidFill>
              <a:latin typeface="+mj-lt"/>
            </a:endParaRPr>
          </a:p>
        </p:txBody>
      </p:sp>
      <p:sp>
        <p:nvSpPr>
          <p:cNvPr id="39" name="Rectangle 38">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Bilde 22">
            <a:extLst>
              <a:ext uri="{FF2B5EF4-FFF2-40B4-BE49-F238E27FC236}">
                <a16:creationId xmlns:a16="http://schemas.microsoft.com/office/drawing/2014/main" id="{A72CD350-797F-4F35-B8B4-462490D2B2A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100"/>
                    </a14:imgEffect>
                    <a14:imgEffect>
                      <a14:brightnessContrast contrast="-4000"/>
                    </a14:imgEffect>
                  </a14:imgLayer>
                </a14:imgProps>
              </a:ext>
            </a:extLst>
          </a:blip>
          <a:stretch>
            <a:fillRect/>
          </a:stretch>
        </p:blipFill>
        <p:spPr>
          <a:xfrm>
            <a:off x="7534890" y="4436172"/>
            <a:ext cx="2453868" cy="2409073"/>
          </a:xfrm>
          <a:prstGeom prst="rect">
            <a:avLst/>
          </a:prstGeom>
        </p:spPr>
      </p:pic>
      <p:sp>
        <p:nvSpPr>
          <p:cNvPr id="9" name="Content Placeholder 8">
            <a:extLst>
              <a:ext uri="{FF2B5EF4-FFF2-40B4-BE49-F238E27FC236}">
                <a16:creationId xmlns:a16="http://schemas.microsoft.com/office/drawing/2014/main" id="{0B28FDB1-0F05-47C8-B7BF-FA77CDDD24FF}"/>
              </a:ext>
            </a:extLst>
          </p:cNvPr>
          <p:cNvSpPr>
            <a:spLocks noGrp="1"/>
          </p:cNvSpPr>
          <p:nvPr>
            <p:ph idx="1"/>
          </p:nvPr>
        </p:nvSpPr>
        <p:spPr>
          <a:xfrm>
            <a:off x="464657" y="1371601"/>
            <a:ext cx="6697482" cy="6857999"/>
          </a:xfrm>
        </p:spPr>
        <p:txBody>
          <a:bodyPr vert="horz" lIns="91440" tIns="45720" rIns="91440" bIns="45720" rtlCol="0">
            <a:noAutofit/>
          </a:bodyPr>
          <a:lstStyle/>
          <a:p>
            <a:pPr>
              <a:buFont typeface="+mj-lt"/>
              <a:buAutoNum type="arabicPeriod"/>
            </a:pPr>
            <a:r>
              <a:rPr lang="en-US" sz="2600" dirty="0"/>
              <a:t> </a:t>
            </a:r>
            <a:r>
              <a:rPr lang="nb-NO" sz="2600" b="0" i="0" dirty="0">
                <a:solidFill>
                  <a:schemeClr val="tx1"/>
                </a:solidFill>
                <a:effectLst/>
              </a:rPr>
              <a:t>Forklar til hverandre hva som ligger i de fire ulike formene for kjærlighet: </a:t>
            </a:r>
            <a:r>
              <a:rPr lang="nb-NO" sz="2600" b="0" i="0" dirty="0" err="1">
                <a:solidFill>
                  <a:schemeClr val="tx1"/>
                </a:solidFill>
                <a:effectLst/>
              </a:rPr>
              <a:t>storge</a:t>
            </a:r>
            <a:r>
              <a:rPr lang="nb-NO" sz="2600" b="0" i="0" dirty="0">
                <a:solidFill>
                  <a:schemeClr val="tx1"/>
                </a:solidFill>
                <a:effectLst/>
              </a:rPr>
              <a:t>, </a:t>
            </a:r>
            <a:r>
              <a:rPr lang="nb-NO" sz="2600" b="0" i="0" dirty="0" err="1">
                <a:solidFill>
                  <a:schemeClr val="tx1"/>
                </a:solidFill>
                <a:effectLst/>
              </a:rPr>
              <a:t>filia</a:t>
            </a:r>
            <a:r>
              <a:rPr lang="nb-NO" sz="2600" b="0" i="0" dirty="0">
                <a:solidFill>
                  <a:schemeClr val="tx1"/>
                </a:solidFill>
                <a:effectLst/>
              </a:rPr>
              <a:t>, eros, og agape.</a:t>
            </a:r>
            <a:br>
              <a:rPr lang="nb-NO" sz="2600" b="0" i="0" dirty="0">
                <a:solidFill>
                  <a:schemeClr val="tx1"/>
                </a:solidFill>
                <a:effectLst/>
              </a:rPr>
            </a:br>
            <a:endParaRPr lang="nb-NO" sz="2600" b="0" i="0" dirty="0">
              <a:solidFill>
                <a:schemeClr val="tx1"/>
              </a:solidFill>
              <a:effectLst/>
            </a:endParaRPr>
          </a:p>
          <a:p>
            <a:pPr>
              <a:buFont typeface="+mj-lt"/>
              <a:buAutoNum type="arabicPeriod"/>
            </a:pPr>
            <a:r>
              <a:rPr lang="nb-NO" sz="2600" b="0" i="0" dirty="0">
                <a:solidFill>
                  <a:schemeClr val="tx1"/>
                </a:solidFill>
                <a:effectLst/>
              </a:rPr>
              <a:t>Finn eksempler på de fire typene kjærlighet i filmer og TV-serier.  </a:t>
            </a:r>
            <a:r>
              <a:rPr lang="nb-NO" sz="2600" dirty="0">
                <a:solidFill>
                  <a:schemeClr val="tx1"/>
                </a:solidFill>
              </a:rPr>
              <a:t>H</a:t>
            </a:r>
            <a:r>
              <a:rPr lang="nb-NO" sz="2600" b="0" i="0" dirty="0">
                <a:solidFill>
                  <a:schemeClr val="tx1"/>
                </a:solidFill>
                <a:effectLst/>
              </a:rPr>
              <a:t>vordan viser filmer både det gode, men også det problematiske med hver av typene kjærlighet?</a:t>
            </a:r>
            <a:br>
              <a:rPr lang="nb-NO" sz="2600" b="0" i="0" dirty="0">
                <a:solidFill>
                  <a:schemeClr val="tx1"/>
                </a:solidFill>
                <a:effectLst/>
              </a:rPr>
            </a:br>
            <a:endParaRPr lang="nb-NO" sz="2600" b="0" i="0" dirty="0">
              <a:solidFill>
                <a:schemeClr val="tx1"/>
              </a:solidFill>
              <a:effectLst/>
            </a:endParaRPr>
          </a:p>
          <a:p>
            <a:pPr algn="l">
              <a:buFont typeface="+mj-lt"/>
              <a:buAutoNum type="arabicPeriod"/>
            </a:pPr>
            <a:r>
              <a:rPr lang="nb-NO" sz="2600" b="0" i="0" dirty="0">
                <a:solidFill>
                  <a:schemeClr val="tx1"/>
                </a:solidFill>
                <a:effectLst/>
              </a:rPr>
              <a:t>Hvordan kan vi fremme mer av agape-kjærligheten?</a:t>
            </a:r>
          </a:p>
        </p:txBody>
      </p:sp>
      <p:pic>
        <p:nvPicPr>
          <p:cNvPr id="24" name="Bilde 23">
            <a:extLst>
              <a:ext uri="{FF2B5EF4-FFF2-40B4-BE49-F238E27FC236}">
                <a16:creationId xmlns:a16="http://schemas.microsoft.com/office/drawing/2014/main" id="{D3480E41-A527-42C0-A240-0AA3C8780025}"/>
              </a:ext>
            </a:extLst>
          </p:cNvPr>
          <p:cNvPicPr>
            <a:picLocks noChangeAspect="1"/>
          </p:cNvPicPr>
          <p:nvPr/>
        </p:nvPicPr>
        <p:blipFill>
          <a:blip r:embed="rId5"/>
          <a:stretch>
            <a:fillRect/>
          </a:stretch>
        </p:blipFill>
        <p:spPr>
          <a:xfrm>
            <a:off x="8026471" y="12755"/>
            <a:ext cx="3400478" cy="1861762"/>
          </a:xfrm>
          <a:prstGeom prst="rect">
            <a:avLst/>
          </a:prstGeom>
          <a:ln>
            <a:noFill/>
          </a:ln>
          <a:effectLst/>
        </p:spPr>
      </p:pic>
      <p:pic>
        <p:nvPicPr>
          <p:cNvPr id="26" name="Bilde 25">
            <a:extLst>
              <a:ext uri="{FF2B5EF4-FFF2-40B4-BE49-F238E27FC236}">
                <a16:creationId xmlns:a16="http://schemas.microsoft.com/office/drawing/2014/main" id="{3B1B7734-8257-4FF3-8E2E-D44B427EAD9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649806" y="2285471"/>
            <a:ext cx="2488883" cy="2672076"/>
          </a:xfrm>
          <a:prstGeom prst="rect">
            <a:avLst/>
          </a:prstGeom>
        </p:spPr>
      </p:pic>
      <p:pic>
        <p:nvPicPr>
          <p:cNvPr id="28" name="Bilde 27">
            <a:extLst>
              <a:ext uri="{FF2B5EF4-FFF2-40B4-BE49-F238E27FC236}">
                <a16:creationId xmlns:a16="http://schemas.microsoft.com/office/drawing/2014/main" id="{22749F84-EC15-4141-814E-DA43D108455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69200" y="1887272"/>
            <a:ext cx="2419558" cy="2137946"/>
          </a:xfrm>
          <a:prstGeom prst="rect">
            <a:avLst/>
          </a:prstGeom>
        </p:spPr>
      </p:pic>
    </p:spTree>
    <p:extLst>
      <p:ext uri="{BB962C8B-B14F-4D97-AF65-F5344CB8AC3E}">
        <p14:creationId xmlns:p14="http://schemas.microsoft.com/office/powerpoint/2010/main" val="215985916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6">
            <a:extLst>
              <a:ext uri="{FF2B5EF4-FFF2-40B4-BE49-F238E27FC236}">
                <a16:creationId xmlns:a16="http://schemas.microsoft.com/office/drawing/2014/main" id="{3FD761AF-B0A7-42CF-BB37-5BFD08EFC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3" name="Rectangle 32">
            <a:extLst>
              <a:ext uri="{FF2B5EF4-FFF2-40B4-BE49-F238E27FC236}">
                <a16:creationId xmlns:a16="http://schemas.microsoft.com/office/drawing/2014/main" id="{396567BC-9CEF-4112-8C25-82F1072C1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6DB2D45D-E2D7-48CA-837F-EFF1EDD98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9400" y="0"/>
            <a:ext cx="5562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tel 1">
            <a:extLst>
              <a:ext uri="{FF2B5EF4-FFF2-40B4-BE49-F238E27FC236}">
                <a16:creationId xmlns:a16="http://schemas.microsoft.com/office/drawing/2014/main" id="{94CFD0CA-3115-4876-866A-4BF81B772971}"/>
              </a:ext>
            </a:extLst>
          </p:cNvPr>
          <p:cNvSpPr>
            <a:spLocks noGrp="1"/>
          </p:cNvSpPr>
          <p:nvPr>
            <p:ph type="title"/>
          </p:nvPr>
        </p:nvSpPr>
        <p:spPr>
          <a:xfrm>
            <a:off x="740735" y="197570"/>
            <a:ext cx="5527033" cy="1492132"/>
          </a:xfrm>
        </p:spPr>
        <p:txBody>
          <a:bodyPr vert="horz" lIns="91440" tIns="45720" rIns="91440" bIns="45720" rtlCol="0" anchor="t">
            <a:normAutofit/>
          </a:bodyPr>
          <a:lstStyle/>
          <a:p>
            <a:pPr>
              <a:lnSpc>
                <a:spcPct val="90000"/>
              </a:lnSpc>
            </a:pPr>
            <a:r>
              <a:rPr lang="en-US" sz="5100" spc="200" dirty="0" err="1">
                <a:solidFill>
                  <a:schemeClr val="tx2"/>
                </a:solidFill>
                <a:latin typeface="+mj-lt"/>
              </a:rPr>
              <a:t>Snakk</a:t>
            </a:r>
            <a:r>
              <a:rPr lang="en-US" sz="5100" spc="200" dirty="0">
                <a:solidFill>
                  <a:schemeClr val="tx2"/>
                </a:solidFill>
                <a:latin typeface="+mj-lt"/>
              </a:rPr>
              <a:t> </a:t>
            </a:r>
            <a:r>
              <a:rPr lang="en-US" sz="5100" spc="200" dirty="0" err="1">
                <a:solidFill>
                  <a:schemeClr val="tx2"/>
                </a:solidFill>
                <a:latin typeface="+mj-lt"/>
              </a:rPr>
              <a:t>sammen</a:t>
            </a:r>
            <a:endParaRPr lang="en-US" sz="5100" spc="200" dirty="0">
              <a:solidFill>
                <a:schemeClr val="tx2"/>
              </a:solidFill>
              <a:latin typeface="+mj-lt"/>
            </a:endParaRPr>
          </a:p>
        </p:txBody>
      </p:sp>
      <p:sp>
        <p:nvSpPr>
          <p:cNvPr id="39" name="Rectangle 38">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Bilde 22">
            <a:extLst>
              <a:ext uri="{FF2B5EF4-FFF2-40B4-BE49-F238E27FC236}">
                <a16:creationId xmlns:a16="http://schemas.microsoft.com/office/drawing/2014/main" id="{A72CD350-797F-4F35-B8B4-462490D2B2A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100"/>
                    </a14:imgEffect>
                    <a14:imgEffect>
                      <a14:brightnessContrast contrast="-4000"/>
                    </a14:imgEffect>
                  </a14:imgLayer>
                </a14:imgProps>
              </a:ext>
            </a:extLst>
          </a:blip>
          <a:stretch>
            <a:fillRect/>
          </a:stretch>
        </p:blipFill>
        <p:spPr>
          <a:xfrm>
            <a:off x="7534890" y="4436172"/>
            <a:ext cx="2453868" cy="2409073"/>
          </a:xfrm>
          <a:prstGeom prst="rect">
            <a:avLst/>
          </a:prstGeom>
        </p:spPr>
      </p:pic>
      <p:sp>
        <p:nvSpPr>
          <p:cNvPr id="9" name="Content Placeholder 8">
            <a:extLst>
              <a:ext uri="{FF2B5EF4-FFF2-40B4-BE49-F238E27FC236}">
                <a16:creationId xmlns:a16="http://schemas.microsoft.com/office/drawing/2014/main" id="{0B28FDB1-0F05-47C8-B7BF-FA77CDDD24FF}"/>
              </a:ext>
            </a:extLst>
          </p:cNvPr>
          <p:cNvSpPr>
            <a:spLocks noGrp="1"/>
          </p:cNvSpPr>
          <p:nvPr>
            <p:ph idx="1"/>
          </p:nvPr>
        </p:nvSpPr>
        <p:spPr>
          <a:xfrm>
            <a:off x="464657" y="1371601"/>
            <a:ext cx="6697482" cy="6857999"/>
          </a:xfrm>
        </p:spPr>
        <p:txBody>
          <a:bodyPr vert="horz" lIns="91440" tIns="45720" rIns="91440" bIns="45720" rtlCol="0">
            <a:noAutofit/>
          </a:bodyPr>
          <a:lstStyle/>
          <a:p>
            <a:pPr marL="0" indent="0">
              <a:buNone/>
            </a:pPr>
            <a:r>
              <a:rPr lang="nb-NO" sz="2600" b="0" i="0" dirty="0">
                <a:solidFill>
                  <a:schemeClr val="tx1"/>
                </a:solidFill>
                <a:effectLst/>
              </a:rPr>
              <a:t>Se på ordskyen dere lagde. </a:t>
            </a:r>
          </a:p>
          <a:p>
            <a:pPr>
              <a:buFontTx/>
              <a:buChar char="-"/>
            </a:pPr>
            <a:r>
              <a:rPr lang="nb-NO" sz="2600" dirty="0">
                <a:solidFill>
                  <a:schemeClr val="tx1"/>
                </a:solidFill>
              </a:rPr>
              <a:t>Hva slags type kjærlighet ble beskrevet? </a:t>
            </a:r>
            <a:br>
              <a:rPr lang="nb-NO" sz="2600" dirty="0">
                <a:solidFill>
                  <a:schemeClr val="tx1"/>
                </a:solidFill>
              </a:rPr>
            </a:br>
            <a:r>
              <a:rPr lang="nb-NO" sz="2600" dirty="0">
                <a:solidFill>
                  <a:schemeClr val="tx1"/>
                </a:solidFill>
              </a:rPr>
              <a:t>Sett inn i tabellen.</a:t>
            </a:r>
          </a:p>
          <a:p>
            <a:pPr>
              <a:buFontTx/>
              <a:buChar char="-"/>
            </a:pPr>
            <a:r>
              <a:rPr lang="nb-NO" sz="2600" dirty="0">
                <a:solidFill>
                  <a:schemeClr val="tx1"/>
                </a:solidFill>
              </a:rPr>
              <a:t>Hvilke tanker gjør du etter at du ser denne oversikten?</a:t>
            </a:r>
          </a:p>
          <a:p>
            <a:pPr marL="0" indent="0">
              <a:buNone/>
            </a:pPr>
            <a:endParaRPr lang="nb-NO" sz="2600" dirty="0">
              <a:solidFill>
                <a:schemeClr val="tx1"/>
              </a:solidFill>
            </a:endParaRPr>
          </a:p>
          <a:p>
            <a:pPr marL="0" indent="0">
              <a:buNone/>
            </a:pPr>
            <a:endParaRPr lang="nb-NO" sz="2600" dirty="0">
              <a:solidFill>
                <a:schemeClr val="tx1"/>
              </a:solidFill>
            </a:endParaRPr>
          </a:p>
          <a:p>
            <a:pPr marL="0" indent="0">
              <a:buNone/>
            </a:pPr>
            <a:endParaRPr lang="nb-NO" sz="2600" dirty="0">
              <a:solidFill>
                <a:schemeClr val="tx1"/>
              </a:solidFill>
            </a:endParaRPr>
          </a:p>
          <a:p>
            <a:pPr marL="0" indent="0">
              <a:buNone/>
            </a:pPr>
            <a:endParaRPr lang="nb-NO" sz="2600" dirty="0">
              <a:solidFill>
                <a:schemeClr val="tx1"/>
              </a:solidFill>
            </a:endParaRPr>
          </a:p>
          <a:p>
            <a:pPr marL="0" indent="0">
              <a:buNone/>
            </a:pPr>
            <a:endParaRPr lang="nb-NO" sz="2600" dirty="0">
              <a:solidFill>
                <a:schemeClr val="tx1"/>
              </a:solidFill>
            </a:endParaRPr>
          </a:p>
        </p:txBody>
      </p:sp>
      <p:pic>
        <p:nvPicPr>
          <p:cNvPr id="24" name="Bilde 23">
            <a:extLst>
              <a:ext uri="{FF2B5EF4-FFF2-40B4-BE49-F238E27FC236}">
                <a16:creationId xmlns:a16="http://schemas.microsoft.com/office/drawing/2014/main" id="{D3480E41-A527-42C0-A240-0AA3C8780025}"/>
              </a:ext>
            </a:extLst>
          </p:cNvPr>
          <p:cNvPicPr>
            <a:picLocks noChangeAspect="1"/>
          </p:cNvPicPr>
          <p:nvPr/>
        </p:nvPicPr>
        <p:blipFill>
          <a:blip r:embed="rId5"/>
          <a:stretch>
            <a:fillRect/>
          </a:stretch>
        </p:blipFill>
        <p:spPr>
          <a:xfrm>
            <a:off x="8026471" y="12755"/>
            <a:ext cx="3400478" cy="1861762"/>
          </a:xfrm>
          <a:prstGeom prst="rect">
            <a:avLst/>
          </a:prstGeom>
          <a:ln>
            <a:noFill/>
          </a:ln>
          <a:effectLst/>
        </p:spPr>
      </p:pic>
      <p:pic>
        <p:nvPicPr>
          <p:cNvPr id="26" name="Bilde 25">
            <a:extLst>
              <a:ext uri="{FF2B5EF4-FFF2-40B4-BE49-F238E27FC236}">
                <a16:creationId xmlns:a16="http://schemas.microsoft.com/office/drawing/2014/main" id="{3B1B7734-8257-4FF3-8E2E-D44B427EAD9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649806" y="2285471"/>
            <a:ext cx="2488883" cy="2672076"/>
          </a:xfrm>
          <a:prstGeom prst="rect">
            <a:avLst/>
          </a:prstGeom>
        </p:spPr>
      </p:pic>
      <p:pic>
        <p:nvPicPr>
          <p:cNvPr id="28" name="Bilde 27">
            <a:extLst>
              <a:ext uri="{FF2B5EF4-FFF2-40B4-BE49-F238E27FC236}">
                <a16:creationId xmlns:a16="http://schemas.microsoft.com/office/drawing/2014/main" id="{22749F84-EC15-4141-814E-DA43D108455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69200" y="1887272"/>
            <a:ext cx="2419558" cy="2137946"/>
          </a:xfrm>
          <a:prstGeom prst="rect">
            <a:avLst/>
          </a:prstGeom>
        </p:spPr>
      </p:pic>
      <p:graphicFrame>
        <p:nvGraphicFramePr>
          <p:cNvPr id="3" name="Tabell 3">
            <a:extLst>
              <a:ext uri="{FF2B5EF4-FFF2-40B4-BE49-F238E27FC236}">
                <a16:creationId xmlns:a16="http://schemas.microsoft.com/office/drawing/2014/main" id="{743544FC-A38A-4EAE-895E-303825C2890B}"/>
              </a:ext>
            </a:extLst>
          </p:cNvPr>
          <p:cNvGraphicFramePr>
            <a:graphicFrameLocks noGrp="1"/>
          </p:cNvGraphicFramePr>
          <p:nvPr>
            <p:extLst>
              <p:ext uri="{D42A27DB-BD31-4B8C-83A1-F6EECF244321}">
                <p14:modId xmlns:p14="http://schemas.microsoft.com/office/powerpoint/2010/main" val="1499465685"/>
              </p:ext>
            </p:extLst>
          </p:nvPr>
        </p:nvGraphicFramePr>
        <p:xfrm>
          <a:off x="464657" y="4009469"/>
          <a:ext cx="6697484" cy="2100022"/>
        </p:xfrm>
        <a:graphic>
          <a:graphicData uri="http://schemas.openxmlformats.org/drawingml/2006/table">
            <a:tbl>
              <a:tblPr firstRow="1" bandRow="1">
                <a:tableStyleId>{5C22544A-7EE6-4342-B048-85BDC9FD1C3A}</a:tableStyleId>
              </a:tblPr>
              <a:tblGrid>
                <a:gridCol w="1674371">
                  <a:extLst>
                    <a:ext uri="{9D8B030D-6E8A-4147-A177-3AD203B41FA5}">
                      <a16:colId xmlns:a16="http://schemas.microsoft.com/office/drawing/2014/main" val="3300902471"/>
                    </a:ext>
                  </a:extLst>
                </a:gridCol>
                <a:gridCol w="1674371">
                  <a:extLst>
                    <a:ext uri="{9D8B030D-6E8A-4147-A177-3AD203B41FA5}">
                      <a16:colId xmlns:a16="http://schemas.microsoft.com/office/drawing/2014/main" val="3431954179"/>
                    </a:ext>
                  </a:extLst>
                </a:gridCol>
                <a:gridCol w="1674371">
                  <a:extLst>
                    <a:ext uri="{9D8B030D-6E8A-4147-A177-3AD203B41FA5}">
                      <a16:colId xmlns:a16="http://schemas.microsoft.com/office/drawing/2014/main" val="3692041839"/>
                    </a:ext>
                  </a:extLst>
                </a:gridCol>
                <a:gridCol w="1674371">
                  <a:extLst>
                    <a:ext uri="{9D8B030D-6E8A-4147-A177-3AD203B41FA5}">
                      <a16:colId xmlns:a16="http://schemas.microsoft.com/office/drawing/2014/main" val="2715957375"/>
                    </a:ext>
                  </a:extLst>
                </a:gridCol>
              </a:tblGrid>
              <a:tr h="1042770">
                <a:tc>
                  <a:txBody>
                    <a:bodyPr/>
                    <a:lstStyle/>
                    <a:p>
                      <a:pPr algn="ctr"/>
                      <a:r>
                        <a:rPr lang="nb-NO" sz="3600" dirty="0" err="1"/>
                        <a:t>Storge</a:t>
                      </a:r>
                      <a:endParaRPr lang="nb-NO" sz="3600" dirty="0"/>
                    </a:p>
                  </a:txBody>
                  <a:tcPr/>
                </a:tc>
                <a:tc>
                  <a:txBody>
                    <a:bodyPr/>
                    <a:lstStyle/>
                    <a:p>
                      <a:pPr algn="ctr"/>
                      <a:r>
                        <a:rPr lang="nb-NO" sz="3600" dirty="0" err="1"/>
                        <a:t>Filia</a:t>
                      </a:r>
                      <a:endParaRPr lang="nb-NO" sz="3600" dirty="0"/>
                    </a:p>
                  </a:txBody>
                  <a:tcPr/>
                </a:tc>
                <a:tc>
                  <a:txBody>
                    <a:bodyPr/>
                    <a:lstStyle/>
                    <a:p>
                      <a:pPr algn="ctr"/>
                      <a:r>
                        <a:rPr lang="nb-NO" sz="3600" dirty="0"/>
                        <a:t>Eros</a:t>
                      </a:r>
                    </a:p>
                  </a:txBody>
                  <a:tcPr/>
                </a:tc>
                <a:tc>
                  <a:txBody>
                    <a:bodyPr/>
                    <a:lstStyle/>
                    <a:p>
                      <a:pPr algn="ctr"/>
                      <a:r>
                        <a:rPr lang="nb-NO" sz="3600" dirty="0"/>
                        <a:t>Agape</a:t>
                      </a:r>
                    </a:p>
                  </a:txBody>
                  <a:tcPr/>
                </a:tc>
                <a:extLst>
                  <a:ext uri="{0D108BD9-81ED-4DB2-BD59-A6C34878D82A}">
                    <a16:rowId xmlns:a16="http://schemas.microsoft.com/office/drawing/2014/main" val="3051707392"/>
                  </a:ext>
                </a:extLst>
              </a:tr>
              <a:tr h="1057252">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4190623777"/>
                  </a:ext>
                </a:extLst>
              </a:tr>
            </a:tbl>
          </a:graphicData>
        </a:graphic>
      </p:graphicFrame>
    </p:spTree>
    <p:extLst>
      <p:ext uri="{BB962C8B-B14F-4D97-AF65-F5344CB8AC3E}">
        <p14:creationId xmlns:p14="http://schemas.microsoft.com/office/powerpoint/2010/main" val="160471308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6">
            <a:extLst>
              <a:ext uri="{FF2B5EF4-FFF2-40B4-BE49-F238E27FC236}">
                <a16:creationId xmlns:a16="http://schemas.microsoft.com/office/drawing/2014/main" id="{3FD761AF-B0A7-42CF-BB37-5BFD08EFC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3" name="Rectangle 32">
            <a:extLst>
              <a:ext uri="{FF2B5EF4-FFF2-40B4-BE49-F238E27FC236}">
                <a16:creationId xmlns:a16="http://schemas.microsoft.com/office/drawing/2014/main" id="{396567BC-9CEF-4112-8C25-82F1072C1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6DB2D45D-E2D7-48CA-837F-EFF1EDD98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9400" y="0"/>
            <a:ext cx="5562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tel 1">
            <a:extLst>
              <a:ext uri="{FF2B5EF4-FFF2-40B4-BE49-F238E27FC236}">
                <a16:creationId xmlns:a16="http://schemas.microsoft.com/office/drawing/2014/main" id="{94CFD0CA-3115-4876-866A-4BF81B772971}"/>
              </a:ext>
            </a:extLst>
          </p:cNvPr>
          <p:cNvSpPr>
            <a:spLocks noGrp="1"/>
          </p:cNvSpPr>
          <p:nvPr>
            <p:ph type="title"/>
          </p:nvPr>
        </p:nvSpPr>
        <p:spPr>
          <a:xfrm>
            <a:off x="740735" y="197570"/>
            <a:ext cx="5527033" cy="1492132"/>
          </a:xfrm>
        </p:spPr>
        <p:txBody>
          <a:bodyPr vert="horz" lIns="91440" tIns="45720" rIns="91440" bIns="45720" rtlCol="0" anchor="t">
            <a:normAutofit/>
          </a:bodyPr>
          <a:lstStyle/>
          <a:p>
            <a:pPr>
              <a:lnSpc>
                <a:spcPct val="90000"/>
              </a:lnSpc>
            </a:pPr>
            <a:r>
              <a:rPr lang="en-US" sz="5100" spc="200" dirty="0" err="1">
                <a:solidFill>
                  <a:schemeClr val="tx2"/>
                </a:solidFill>
                <a:latin typeface="+mj-lt"/>
              </a:rPr>
              <a:t>Snakk</a:t>
            </a:r>
            <a:r>
              <a:rPr lang="en-US" sz="5100" spc="200" dirty="0">
                <a:solidFill>
                  <a:schemeClr val="tx2"/>
                </a:solidFill>
                <a:latin typeface="+mj-lt"/>
              </a:rPr>
              <a:t> </a:t>
            </a:r>
            <a:r>
              <a:rPr lang="en-US" sz="5100" spc="200" dirty="0" err="1">
                <a:solidFill>
                  <a:schemeClr val="tx2"/>
                </a:solidFill>
                <a:latin typeface="+mj-lt"/>
              </a:rPr>
              <a:t>sammen</a:t>
            </a:r>
            <a:endParaRPr lang="en-US" sz="5100" spc="200" dirty="0">
              <a:solidFill>
                <a:schemeClr val="tx2"/>
              </a:solidFill>
              <a:latin typeface="+mj-lt"/>
            </a:endParaRPr>
          </a:p>
        </p:txBody>
      </p:sp>
      <p:sp>
        <p:nvSpPr>
          <p:cNvPr id="39" name="Rectangle 38">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Bilde 22">
            <a:extLst>
              <a:ext uri="{FF2B5EF4-FFF2-40B4-BE49-F238E27FC236}">
                <a16:creationId xmlns:a16="http://schemas.microsoft.com/office/drawing/2014/main" id="{A72CD350-797F-4F35-B8B4-462490D2B2A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100"/>
                    </a14:imgEffect>
                    <a14:imgEffect>
                      <a14:brightnessContrast contrast="-4000"/>
                    </a14:imgEffect>
                  </a14:imgLayer>
                </a14:imgProps>
              </a:ext>
            </a:extLst>
          </a:blip>
          <a:stretch>
            <a:fillRect/>
          </a:stretch>
        </p:blipFill>
        <p:spPr>
          <a:xfrm>
            <a:off x="7534890" y="4436172"/>
            <a:ext cx="2453868" cy="2409073"/>
          </a:xfrm>
          <a:prstGeom prst="rect">
            <a:avLst/>
          </a:prstGeom>
        </p:spPr>
      </p:pic>
      <p:sp>
        <p:nvSpPr>
          <p:cNvPr id="9" name="Content Placeholder 8">
            <a:extLst>
              <a:ext uri="{FF2B5EF4-FFF2-40B4-BE49-F238E27FC236}">
                <a16:creationId xmlns:a16="http://schemas.microsoft.com/office/drawing/2014/main" id="{0B28FDB1-0F05-47C8-B7BF-FA77CDDD24FF}"/>
              </a:ext>
            </a:extLst>
          </p:cNvPr>
          <p:cNvSpPr>
            <a:spLocks noGrp="1"/>
          </p:cNvSpPr>
          <p:nvPr>
            <p:ph idx="1"/>
          </p:nvPr>
        </p:nvSpPr>
        <p:spPr>
          <a:xfrm>
            <a:off x="464657" y="1371601"/>
            <a:ext cx="6697482" cy="6857999"/>
          </a:xfrm>
        </p:spPr>
        <p:txBody>
          <a:bodyPr vert="horz" lIns="91440" tIns="45720" rIns="91440" bIns="45720" rtlCol="0">
            <a:noAutofit/>
          </a:bodyPr>
          <a:lstStyle/>
          <a:p>
            <a:pPr marL="0" indent="0">
              <a:buNone/>
            </a:pPr>
            <a:r>
              <a:rPr lang="nb-NO" sz="2600" b="0" i="0" dirty="0">
                <a:solidFill>
                  <a:schemeClr val="tx1"/>
                </a:solidFill>
                <a:effectLst/>
              </a:rPr>
              <a:t>Se på ordskyen dere lagde. </a:t>
            </a:r>
          </a:p>
          <a:p>
            <a:pPr>
              <a:buFontTx/>
              <a:buChar char="-"/>
            </a:pPr>
            <a:r>
              <a:rPr lang="nb-NO" sz="2600" dirty="0">
                <a:solidFill>
                  <a:schemeClr val="tx1"/>
                </a:solidFill>
              </a:rPr>
              <a:t>Hva slags type kjærlighet ble beskrevet? </a:t>
            </a:r>
            <a:br>
              <a:rPr lang="nb-NO" sz="2600" dirty="0">
                <a:solidFill>
                  <a:schemeClr val="tx1"/>
                </a:solidFill>
              </a:rPr>
            </a:br>
            <a:r>
              <a:rPr lang="nb-NO" sz="2600" dirty="0">
                <a:solidFill>
                  <a:schemeClr val="tx1"/>
                </a:solidFill>
              </a:rPr>
              <a:t>Sett inn i tabellen.</a:t>
            </a:r>
          </a:p>
          <a:p>
            <a:pPr>
              <a:buFontTx/>
              <a:buChar char="-"/>
            </a:pPr>
            <a:r>
              <a:rPr lang="nb-NO" sz="2600" dirty="0">
                <a:solidFill>
                  <a:schemeClr val="tx1"/>
                </a:solidFill>
              </a:rPr>
              <a:t>Hvilke tanker gjør du etter at du ser denne oversikten?</a:t>
            </a:r>
          </a:p>
          <a:p>
            <a:pPr marL="0" indent="0">
              <a:buNone/>
            </a:pPr>
            <a:endParaRPr lang="nb-NO" sz="2600" dirty="0">
              <a:solidFill>
                <a:schemeClr val="tx1"/>
              </a:solidFill>
            </a:endParaRPr>
          </a:p>
          <a:p>
            <a:pPr marL="0" indent="0">
              <a:buNone/>
            </a:pPr>
            <a:endParaRPr lang="nb-NO" sz="2600" dirty="0">
              <a:solidFill>
                <a:schemeClr val="tx1"/>
              </a:solidFill>
            </a:endParaRPr>
          </a:p>
          <a:p>
            <a:pPr marL="0" indent="0">
              <a:buNone/>
            </a:pPr>
            <a:endParaRPr lang="nb-NO" sz="2600" dirty="0">
              <a:solidFill>
                <a:schemeClr val="tx1"/>
              </a:solidFill>
            </a:endParaRPr>
          </a:p>
          <a:p>
            <a:pPr marL="0" indent="0">
              <a:buNone/>
            </a:pPr>
            <a:endParaRPr lang="nb-NO" sz="2600" dirty="0">
              <a:solidFill>
                <a:schemeClr val="tx1"/>
              </a:solidFill>
            </a:endParaRPr>
          </a:p>
          <a:p>
            <a:pPr marL="0" indent="0">
              <a:buNone/>
            </a:pPr>
            <a:endParaRPr lang="nb-NO" sz="2600" dirty="0">
              <a:solidFill>
                <a:schemeClr val="tx1"/>
              </a:solidFill>
            </a:endParaRPr>
          </a:p>
        </p:txBody>
      </p:sp>
      <p:pic>
        <p:nvPicPr>
          <p:cNvPr id="24" name="Bilde 23">
            <a:extLst>
              <a:ext uri="{FF2B5EF4-FFF2-40B4-BE49-F238E27FC236}">
                <a16:creationId xmlns:a16="http://schemas.microsoft.com/office/drawing/2014/main" id="{D3480E41-A527-42C0-A240-0AA3C8780025}"/>
              </a:ext>
            </a:extLst>
          </p:cNvPr>
          <p:cNvPicPr>
            <a:picLocks noChangeAspect="1"/>
          </p:cNvPicPr>
          <p:nvPr/>
        </p:nvPicPr>
        <p:blipFill>
          <a:blip r:embed="rId5"/>
          <a:stretch>
            <a:fillRect/>
          </a:stretch>
        </p:blipFill>
        <p:spPr>
          <a:xfrm>
            <a:off x="8026471" y="12755"/>
            <a:ext cx="3400478" cy="1861762"/>
          </a:xfrm>
          <a:prstGeom prst="rect">
            <a:avLst/>
          </a:prstGeom>
          <a:ln>
            <a:noFill/>
          </a:ln>
          <a:effectLst/>
        </p:spPr>
      </p:pic>
      <p:pic>
        <p:nvPicPr>
          <p:cNvPr id="26" name="Bilde 25">
            <a:extLst>
              <a:ext uri="{FF2B5EF4-FFF2-40B4-BE49-F238E27FC236}">
                <a16:creationId xmlns:a16="http://schemas.microsoft.com/office/drawing/2014/main" id="{3B1B7734-8257-4FF3-8E2E-D44B427EAD9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649806" y="2285471"/>
            <a:ext cx="2488883" cy="2672076"/>
          </a:xfrm>
          <a:prstGeom prst="rect">
            <a:avLst/>
          </a:prstGeom>
        </p:spPr>
      </p:pic>
      <p:pic>
        <p:nvPicPr>
          <p:cNvPr id="28" name="Bilde 27">
            <a:extLst>
              <a:ext uri="{FF2B5EF4-FFF2-40B4-BE49-F238E27FC236}">
                <a16:creationId xmlns:a16="http://schemas.microsoft.com/office/drawing/2014/main" id="{22749F84-EC15-4141-814E-DA43D108455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69200" y="1887272"/>
            <a:ext cx="2419558" cy="2137946"/>
          </a:xfrm>
          <a:prstGeom prst="rect">
            <a:avLst/>
          </a:prstGeom>
        </p:spPr>
      </p:pic>
      <p:graphicFrame>
        <p:nvGraphicFramePr>
          <p:cNvPr id="3" name="Tabell 3">
            <a:extLst>
              <a:ext uri="{FF2B5EF4-FFF2-40B4-BE49-F238E27FC236}">
                <a16:creationId xmlns:a16="http://schemas.microsoft.com/office/drawing/2014/main" id="{743544FC-A38A-4EAE-895E-303825C2890B}"/>
              </a:ext>
            </a:extLst>
          </p:cNvPr>
          <p:cNvGraphicFramePr>
            <a:graphicFrameLocks noGrp="1"/>
          </p:cNvGraphicFramePr>
          <p:nvPr/>
        </p:nvGraphicFramePr>
        <p:xfrm>
          <a:off x="464657" y="4009469"/>
          <a:ext cx="6697484" cy="2100022"/>
        </p:xfrm>
        <a:graphic>
          <a:graphicData uri="http://schemas.openxmlformats.org/drawingml/2006/table">
            <a:tbl>
              <a:tblPr firstRow="1" bandRow="1">
                <a:tableStyleId>{5C22544A-7EE6-4342-B048-85BDC9FD1C3A}</a:tableStyleId>
              </a:tblPr>
              <a:tblGrid>
                <a:gridCol w="1674371">
                  <a:extLst>
                    <a:ext uri="{9D8B030D-6E8A-4147-A177-3AD203B41FA5}">
                      <a16:colId xmlns:a16="http://schemas.microsoft.com/office/drawing/2014/main" val="3300902471"/>
                    </a:ext>
                  </a:extLst>
                </a:gridCol>
                <a:gridCol w="1674371">
                  <a:extLst>
                    <a:ext uri="{9D8B030D-6E8A-4147-A177-3AD203B41FA5}">
                      <a16:colId xmlns:a16="http://schemas.microsoft.com/office/drawing/2014/main" val="3431954179"/>
                    </a:ext>
                  </a:extLst>
                </a:gridCol>
                <a:gridCol w="1674371">
                  <a:extLst>
                    <a:ext uri="{9D8B030D-6E8A-4147-A177-3AD203B41FA5}">
                      <a16:colId xmlns:a16="http://schemas.microsoft.com/office/drawing/2014/main" val="3692041839"/>
                    </a:ext>
                  </a:extLst>
                </a:gridCol>
                <a:gridCol w="1674371">
                  <a:extLst>
                    <a:ext uri="{9D8B030D-6E8A-4147-A177-3AD203B41FA5}">
                      <a16:colId xmlns:a16="http://schemas.microsoft.com/office/drawing/2014/main" val="2715957375"/>
                    </a:ext>
                  </a:extLst>
                </a:gridCol>
              </a:tblGrid>
              <a:tr h="1042770">
                <a:tc>
                  <a:txBody>
                    <a:bodyPr/>
                    <a:lstStyle/>
                    <a:p>
                      <a:pPr algn="ctr"/>
                      <a:r>
                        <a:rPr lang="nb-NO" sz="3600" dirty="0" err="1"/>
                        <a:t>Storge</a:t>
                      </a:r>
                      <a:endParaRPr lang="nb-NO" sz="3600" dirty="0"/>
                    </a:p>
                  </a:txBody>
                  <a:tcPr/>
                </a:tc>
                <a:tc>
                  <a:txBody>
                    <a:bodyPr/>
                    <a:lstStyle/>
                    <a:p>
                      <a:pPr algn="ctr"/>
                      <a:r>
                        <a:rPr lang="nb-NO" sz="3600" dirty="0" err="1"/>
                        <a:t>Filia</a:t>
                      </a:r>
                      <a:endParaRPr lang="nb-NO" sz="3600" dirty="0"/>
                    </a:p>
                  </a:txBody>
                  <a:tcPr/>
                </a:tc>
                <a:tc>
                  <a:txBody>
                    <a:bodyPr/>
                    <a:lstStyle/>
                    <a:p>
                      <a:pPr algn="ctr"/>
                      <a:r>
                        <a:rPr lang="nb-NO" sz="3600" dirty="0"/>
                        <a:t>Eros</a:t>
                      </a:r>
                    </a:p>
                  </a:txBody>
                  <a:tcPr/>
                </a:tc>
                <a:tc>
                  <a:txBody>
                    <a:bodyPr/>
                    <a:lstStyle/>
                    <a:p>
                      <a:pPr algn="ctr"/>
                      <a:r>
                        <a:rPr lang="nb-NO" sz="3600" dirty="0"/>
                        <a:t>Agape</a:t>
                      </a:r>
                    </a:p>
                  </a:txBody>
                  <a:tcPr/>
                </a:tc>
                <a:extLst>
                  <a:ext uri="{0D108BD9-81ED-4DB2-BD59-A6C34878D82A}">
                    <a16:rowId xmlns:a16="http://schemas.microsoft.com/office/drawing/2014/main" val="3051707392"/>
                  </a:ext>
                </a:extLst>
              </a:tr>
              <a:tr h="1057252">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4190623777"/>
                  </a:ext>
                </a:extLst>
              </a:tr>
            </a:tbl>
          </a:graphicData>
        </a:graphic>
      </p:graphicFrame>
    </p:spTree>
    <p:extLst>
      <p:ext uri="{BB962C8B-B14F-4D97-AF65-F5344CB8AC3E}">
        <p14:creationId xmlns:p14="http://schemas.microsoft.com/office/powerpoint/2010/main" val="12846609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BACF42-0F57-4DEE-81C3-4BDF5147248B}"/>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5AE3157-6F36-498E-B601-8562CEB4A1BD}"/>
              </a:ext>
            </a:extLst>
          </p:cNvPr>
          <p:cNvSpPr>
            <a:spLocks noGrp="1"/>
          </p:cNvSpPr>
          <p:nvPr>
            <p:ph idx="1"/>
          </p:nvPr>
        </p:nvSpPr>
        <p:spPr/>
        <p:txBody>
          <a:bodyPr/>
          <a:lstStyle/>
          <a:p>
            <a:endParaRPr lang="nb-NO"/>
          </a:p>
        </p:txBody>
      </p:sp>
      <p:sp>
        <p:nvSpPr>
          <p:cNvPr id="4" name="Plassholder for tekst 3">
            <a:extLst>
              <a:ext uri="{FF2B5EF4-FFF2-40B4-BE49-F238E27FC236}">
                <a16:creationId xmlns:a16="http://schemas.microsoft.com/office/drawing/2014/main" id="{8E8567B8-872A-489E-AF0A-979B8E8C16B5}"/>
              </a:ext>
            </a:extLst>
          </p:cNvPr>
          <p:cNvSpPr>
            <a:spLocks noGrp="1"/>
          </p:cNvSpPr>
          <p:nvPr>
            <p:ph type="body" sz="half" idx="2"/>
          </p:nvPr>
        </p:nvSpPr>
        <p:spPr/>
        <p:txBody>
          <a:bodyPr/>
          <a:lstStyle/>
          <a:p>
            <a:endParaRPr lang="nb-NO"/>
          </a:p>
        </p:txBody>
      </p:sp>
      <p:pic>
        <p:nvPicPr>
          <p:cNvPr id="5" name="Bilde 4">
            <a:extLst>
              <a:ext uri="{FF2B5EF4-FFF2-40B4-BE49-F238E27FC236}">
                <a16:creationId xmlns:a16="http://schemas.microsoft.com/office/drawing/2014/main" id="{075AF12F-8E46-40CF-B90E-C626CB330740}"/>
              </a:ext>
            </a:extLst>
          </p:cNvPr>
          <p:cNvPicPr>
            <a:picLocks noChangeAspect="1"/>
          </p:cNvPicPr>
          <p:nvPr/>
        </p:nvPicPr>
        <p:blipFill>
          <a:blip r:embed="rId3"/>
          <a:stretch>
            <a:fillRect/>
          </a:stretch>
        </p:blipFill>
        <p:spPr>
          <a:xfrm>
            <a:off x="0" y="13062"/>
            <a:ext cx="12261668" cy="6897188"/>
          </a:xfrm>
          <a:prstGeom prst="rect">
            <a:avLst/>
          </a:prstGeom>
        </p:spPr>
      </p:pic>
      <p:sp>
        <p:nvSpPr>
          <p:cNvPr id="6" name="TekstSylinder 5">
            <a:extLst>
              <a:ext uri="{FF2B5EF4-FFF2-40B4-BE49-F238E27FC236}">
                <a16:creationId xmlns:a16="http://schemas.microsoft.com/office/drawing/2014/main" id="{66ED437A-FC1F-43AF-AC2F-BB540EA6D39C}"/>
              </a:ext>
            </a:extLst>
          </p:cNvPr>
          <p:cNvSpPr txBox="1"/>
          <p:nvPr/>
        </p:nvSpPr>
        <p:spPr>
          <a:xfrm>
            <a:off x="276873" y="457199"/>
            <a:ext cx="5314029" cy="2123658"/>
          </a:xfrm>
          <a:prstGeom prst="rect">
            <a:avLst/>
          </a:prstGeom>
          <a:noFill/>
        </p:spPr>
        <p:txBody>
          <a:bodyPr wrap="square" rtlCol="0">
            <a:spAutoFit/>
          </a:bodyPr>
          <a:lstStyle/>
          <a:p>
            <a:pPr algn="ctr"/>
            <a:r>
              <a:rPr lang="nb-NO" sz="4400" b="1" dirty="0">
                <a:solidFill>
                  <a:schemeClr val="bg1"/>
                </a:solidFill>
                <a:effectLst>
                  <a:outerShdw blurRad="38100" dist="38100" dir="2700000" algn="tl">
                    <a:srgbClr val="000000">
                      <a:alpha val="43137"/>
                    </a:srgbClr>
                  </a:outerShdw>
                </a:effectLst>
              </a:rPr>
              <a:t>Agapekjærligheten er en del av Guds vesen</a:t>
            </a:r>
          </a:p>
        </p:txBody>
      </p:sp>
    </p:spTree>
    <p:extLst>
      <p:ext uri="{BB962C8B-B14F-4D97-AF65-F5344CB8AC3E}">
        <p14:creationId xmlns:p14="http://schemas.microsoft.com/office/powerpoint/2010/main" val="347903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AF4B0C-CF91-4E28-9E19-37765757B487}"/>
              </a:ext>
            </a:extLst>
          </p:cNvPr>
          <p:cNvSpPr>
            <a:spLocks noGrp="1"/>
          </p:cNvSpPr>
          <p:nvPr>
            <p:ph type="title"/>
          </p:nvPr>
        </p:nvSpPr>
        <p:spPr>
          <a:xfrm>
            <a:off x="1251677" y="645105"/>
            <a:ext cx="4357499" cy="1320855"/>
          </a:xfrm>
        </p:spPr>
        <p:txBody>
          <a:bodyPr vert="horz" lIns="91440" tIns="45720" rIns="91440" bIns="45720" rtlCol="0" anchor="t">
            <a:normAutofit/>
          </a:bodyPr>
          <a:lstStyle/>
          <a:p>
            <a:r>
              <a:rPr lang="en-US" sz="4400"/>
              <a:t>Snakk sammen</a:t>
            </a:r>
          </a:p>
        </p:txBody>
      </p:sp>
      <p:sp>
        <p:nvSpPr>
          <p:cNvPr id="11" name="TekstSylinder 10">
            <a:extLst>
              <a:ext uri="{FF2B5EF4-FFF2-40B4-BE49-F238E27FC236}">
                <a16:creationId xmlns:a16="http://schemas.microsoft.com/office/drawing/2014/main" id="{672DF794-67D7-44DE-A266-5D7E0160DC6A}"/>
              </a:ext>
            </a:extLst>
          </p:cNvPr>
          <p:cNvSpPr txBox="1"/>
          <p:nvPr/>
        </p:nvSpPr>
        <p:spPr>
          <a:xfrm>
            <a:off x="1251677" y="1582418"/>
            <a:ext cx="10465706" cy="4465685"/>
          </a:xfrm>
          <a:prstGeom prst="rect">
            <a:avLst/>
          </a:prstGeom>
        </p:spPr>
        <p:txBody>
          <a:bodyPr vert="horz" lIns="91440" tIns="45720" rIns="91440" bIns="45720" rtlCol="0">
            <a:normAutofit/>
          </a:bodyPr>
          <a:lstStyle/>
          <a:p>
            <a:pPr marL="0" indent="-228600" defTabSz="914400">
              <a:spcBef>
                <a:spcPts val="700"/>
              </a:spcBef>
              <a:buClr>
                <a:schemeClr val="tx2"/>
              </a:buClr>
              <a:buNone/>
            </a:pPr>
            <a:r>
              <a:rPr lang="en-US" sz="2400" b="0" i="0" dirty="0">
                <a:effectLst/>
              </a:rPr>
              <a:t>1. </a:t>
            </a:r>
            <a:r>
              <a:rPr lang="en-US" sz="2400" b="0" i="0" dirty="0" err="1">
                <a:effectLst/>
              </a:rPr>
              <a:t>Når</a:t>
            </a:r>
            <a:r>
              <a:rPr lang="en-US" sz="2400" b="0" i="0" dirty="0">
                <a:effectLst/>
              </a:rPr>
              <a:t> vi </a:t>
            </a:r>
            <a:r>
              <a:rPr lang="en-US" sz="2400" b="0" i="0" dirty="0" err="1">
                <a:effectLst/>
              </a:rPr>
              <a:t>sier</a:t>
            </a:r>
            <a:r>
              <a:rPr lang="en-US" sz="2400" b="0" i="0" dirty="0">
                <a:effectLst/>
              </a:rPr>
              <a:t> «</a:t>
            </a:r>
            <a:r>
              <a:rPr lang="en-US" sz="2400" i="1" dirty="0" err="1"/>
              <a:t>størst</a:t>
            </a:r>
            <a:r>
              <a:rPr lang="en-US" sz="2400" i="1" dirty="0"/>
              <a:t> av alt er </a:t>
            </a:r>
            <a:r>
              <a:rPr lang="en-US" sz="2400" i="1" dirty="0" err="1"/>
              <a:t>kjærligheten</a:t>
            </a:r>
            <a:r>
              <a:rPr lang="en-US" sz="2400" dirty="0"/>
              <a:t>», </a:t>
            </a:r>
            <a:r>
              <a:rPr lang="en-US" sz="2400" dirty="0" err="1"/>
              <a:t>hva</a:t>
            </a:r>
            <a:r>
              <a:rPr lang="en-US" sz="2400" dirty="0"/>
              <a:t> slags </a:t>
            </a:r>
            <a:r>
              <a:rPr lang="en-US" sz="2400" dirty="0" err="1"/>
              <a:t>kjærlighet</a:t>
            </a:r>
            <a:r>
              <a:rPr lang="en-US" sz="2400" dirty="0"/>
              <a:t> er det da </a:t>
            </a:r>
            <a:r>
              <a:rPr lang="en-US" sz="2400" dirty="0" err="1"/>
              <a:t>snakk</a:t>
            </a:r>
            <a:r>
              <a:rPr lang="en-US" sz="2400" dirty="0"/>
              <a:t> om?</a:t>
            </a:r>
            <a:br>
              <a:rPr lang="en-US" sz="2400" dirty="0"/>
            </a:br>
            <a:endParaRPr lang="en-US" sz="2400" dirty="0"/>
          </a:p>
          <a:p>
            <a:pPr marL="0" indent="-228600" defTabSz="914400">
              <a:spcBef>
                <a:spcPts val="700"/>
              </a:spcBef>
              <a:buClr>
                <a:schemeClr val="tx2"/>
              </a:buClr>
              <a:buNone/>
            </a:pPr>
            <a:r>
              <a:rPr lang="en-US" sz="2400" dirty="0"/>
              <a:t>2. </a:t>
            </a:r>
            <a:r>
              <a:rPr lang="en-US" sz="2400" dirty="0" err="1"/>
              <a:t>Hva</a:t>
            </a:r>
            <a:r>
              <a:rPr lang="en-US" sz="2400" dirty="0"/>
              <a:t> </a:t>
            </a:r>
            <a:r>
              <a:rPr lang="en-US" sz="2400" dirty="0" err="1"/>
              <a:t>betyr</a:t>
            </a:r>
            <a:r>
              <a:rPr lang="en-US" sz="2400" dirty="0"/>
              <a:t> det at «Gud er </a:t>
            </a:r>
            <a:r>
              <a:rPr lang="en-US" sz="2400" dirty="0" err="1"/>
              <a:t>kjærlighet</a:t>
            </a:r>
            <a:r>
              <a:rPr lang="en-US" sz="2400" dirty="0"/>
              <a:t>»?</a:t>
            </a:r>
          </a:p>
          <a:p>
            <a:pPr marL="0" indent="-228600" defTabSz="914400">
              <a:spcBef>
                <a:spcPts val="700"/>
              </a:spcBef>
              <a:buClr>
                <a:schemeClr val="tx2"/>
              </a:buClr>
              <a:buNone/>
            </a:pPr>
            <a:endParaRPr lang="en-US" sz="2400" dirty="0"/>
          </a:p>
          <a:p>
            <a:pPr marL="0" indent="-228600" defTabSz="914400">
              <a:spcBef>
                <a:spcPts val="700"/>
              </a:spcBef>
              <a:buClr>
                <a:schemeClr val="tx2"/>
              </a:buClr>
              <a:buNone/>
            </a:pPr>
            <a:r>
              <a:rPr lang="en-US" sz="2400" dirty="0"/>
              <a:t>3.  </a:t>
            </a:r>
            <a:r>
              <a:rPr lang="en-US" sz="2400" b="0" i="0" dirty="0">
                <a:effectLst/>
              </a:rPr>
              <a:t>Finn </a:t>
            </a:r>
            <a:r>
              <a:rPr lang="en-US" sz="2400" b="0" i="0" dirty="0" err="1">
                <a:effectLst/>
              </a:rPr>
              <a:t>tekster</a:t>
            </a:r>
            <a:r>
              <a:rPr lang="en-US" sz="2400" b="0" i="0" dirty="0">
                <a:effectLst/>
              </a:rPr>
              <a:t>/ </a:t>
            </a:r>
            <a:r>
              <a:rPr lang="en-US" sz="2400" b="0" i="0" dirty="0" err="1">
                <a:effectLst/>
              </a:rPr>
              <a:t>fortellinger</a:t>
            </a:r>
            <a:r>
              <a:rPr lang="en-US" sz="2400" b="0" i="0" dirty="0">
                <a:effectLst/>
              </a:rPr>
              <a:t> </a:t>
            </a:r>
            <a:r>
              <a:rPr lang="en-US" sz="2400" b="0" i="0" dirty="0" err="1">
                <a:effectLst/>
              </a:rPr>
              <a:t>fra</a:t>
            </a:r>
            <a:r>
              <a:rPr lang="en-US" sz="2400" b="0" i="0" dirty="0">
                <a:effectLst/>
              </a:rPr>
              <a:t> </a:t>
            </a:r>
            <a:r>
              <a:rPr lang="en-US" sz="2400" b="0" i="0" dirty="0" err="1">
                <a:effectLst/>
              </a:rPr>
              <a:t>Bibelen</a:t>
            </a:r>
            <a:r>
              <a:rPr lang="en-US" sz="2400" b="0" i="0" dirty="0">
                <a:effectLst/>
              </a:rPr>
              <a:t> om </a:t>
            </a:r>
            <a:r>
              <a:rPr lang="en-US" sz="2400" b="0" i="0" dirty="0" err="1">
                <a:effectLst/>
              </a:rPr>
              <a:t>Guds</a:t>
            </a:r>
            <a:r>
              <a:rPr lang="en-US" sz="2400" b="0" i="0" dirty="0">
                <a:effectLst/>
              </a:rPr>
              <a:t> </a:t>
            </a:r>
            <a:r>
              <a:rPr lang="en-US" sz="2400" b="0" i="0" dirty="0" err="1">
                <a:effectLst/>
              </a:rPr>
              <a:t>kjærlighet</a:t>
            </a:r>
            <a:r>
              <a:rPr lang="en-US" sz="2400" b="0" i="0" dirty="0">
                <a:effectLst/>
              </a:rPr>
              <a:t>:</a:t>
            </a:r>
          </a:p>
          <a:p>
            <a:pPr marL="571500" lvl="1" indent="-342900" defTabSz="914400">
              <a:spcBef>
                <a:spcPts val="700"/>
              </a:spcBef>
              <a:buClr>
                <a:schemeClr val="tx2"/>
              </a:buClr>
              <a:buFont typeface="Arial" panose="020B0604020202020204" pitchFamily="34" charset="0"/>
              <a:buChar char="•"/>
            </a:pPr>
            <a:r>
              <a:rPr lang="en-US" sz="2400" b="0" i="0" dirty="0" err="1">
                <a:effectLst/>
              </a:rPr>
              <a:t>Som</a:t>
            </a:r>
            <a:r>
              <a:rPr lang="en-US" sz="2400" b="0" i="0" dirty="0">
                <a:effectLst/>
              </a:rPr>
              <a:t> </a:t>
            </a:r>
            <a:r>
              <a:rPr lang="en-US" sz="2400" b="0" i="0" dirty="0" err="1">
                <a:effectLst/>
              </a:rPr>
              <a:t>foreldreskap</a:t>
            </a:r>
            <a:r>
              <a:rPr lang="en-US" sz="2400" b="0" i="0" dirty="0">
                <a:effectLst/>
              </a:rPr>
              <a:t> (Gud </a:t>
            </a:r>
            <a:r>
              <a:rPr lang="en-US" sz="2400" b="0" i="0" dirty="0" err="1">
                <a:effectLst/>
              </a:rPr>
              <a:t>som</a:t>
            </a:r>
            <a:r>
              <a:rPr lang="en-US" sz="2400" b="0" i="0" dirty="0">
                <a:effectLst/>
              </a:rPr>
              <a:t> far/mor)</a:t>
            </a:r>
          </a:p>
          <a:p>
            <a:pPr marL="571500" lvl="1" indent="-342900" defTabSz="914400">
              <a:spcBef>
                <a:spcPts val="700"/>
              </a:spcBef>
              <a:buClr>
                <a:schemeClr val="tx2"/>
              </a:buClr>
              <a:buFont typeface="Arial" panose="020B0604020202020204" pitchFamily="34" charset="0"/>
              <a:buChar char="•"/>
            </a:pPr>
            <a:r>
              <a:rPr lang="en-US" sz="2400" b="0" i="0" dirty="0" err="1">
                <a:effectLst/>
              </a:rPr>
              <a:t>Som</a:t>
            </a:r>
            <a:r>
              <a:rPr lang="en-US" sz="2400" b="0" i="0" dirty="0">
                <a:effectLst/>
              </a:rPr>
              <a:t> </a:t>
            </a:r>
            <a:r>
              <a:rPr lang="en-US" sz="2400" b="0" i="0" dirty="0" err="1">
                <a:effectLst/>
              </a:rPr>
              <a:t>vennskap</a:t>
            </a:r>
            <a:r>
              <a:rPr lang="en-US" sz="2400" b="0" i="0" dirty="0">
                <a:effectLst/>
              </a:rPr>
              <a:t> (Gud </a:t>
            </a:r>
            <a:r>
              <a:rPr lang="en-US" sz="2400" b="0" i="0" dirty="0" err="1">
                <a:effectLst/>
              </a:rPr>
              <a:t>som</a:t>
            </a:r>
            <a:r>
              <a:rPr lang="en-US" sz="2400" b="0" i="0" dirty="0">
                <a:effectLst/>
              </a:rPr>
              <a:t> </a:t>
            </a:r>
            <a:r>
              <a:rPr lang="en-US" sz="2400" b="0" i="0" dirty="0" err="1">
                <a:effectLst/>
              </a:rPr>
              <a:t>venn</a:t>
            </a:r>
            <a:r>
              <a:rPr lang="en-US" sz="2400" b="0" i="0" dirty="0">
                <a:effectLst/>
              </a:rPr>
              <a:t>)</a:t>
            </a:r>
          </a:p>
          <a:p>
            <a:pPr marL="571500" lvl="1" indent="-342900" defTabSz="914400">
              <a:spcBef>
                <a:spcPts val="700"/>
              </a:spcBef>
              <a:buClr>
                <a:schemeClr val="tx2"/>
              </a:buClr>
              <a:buFont typeface="Arial" panose="020B0604020202020204" pitchFamily="34" charset="0"/>
              <a:buChar char="•"/>
            </a:pPr>
            <a:r>
              <a:rPr lang="en-US" sz="2400" b="0" i="0" dirty="0" err="1">
                <a:effectLst/>
              </a:rPr>
              <a:t>Som</a:t>
            </a:r>
            <a:r>
              <a:rPr lang="en-US" sz="2400" b="0" i="0" dirty="0">
                <a:effectLst/>
              </a:rPr>
              <a:t> </a:t>
            </a:r>
            <a:r>
              <a:rPr lang="en-US" sz="2400" b="0" i="0" dirty="0" err="1">
                <a:effectLst/>
              </a:rPr>
              <a:t>ekteskap</a:t>
            </a:r>
            <a:r>
              <a:rPr lang="en-US" sz="2400" b="0" i="0" dirty="0">
                <a:effectLst/>
              </a:rPr>
              <a:t> (Gud </a:t>
            </a:r>
            <a:r>
              <a:rPr lang="en-US" sz="2400" b="0" i="0" dirty="0" err="1">
                <a:effectLst/>
              </a:rPr>
              <a:t>som</a:t>
            </a:r>
            <a:r>
              <a:rPr lang="en-US" sz="2400" b="0" i="0" dirty="0">
                <a:effectLst/>
              </a:rPr>
              <a:t> </a:t>
            </a:r>
            <a:r>
              <a:rPr lang="en-US" sz="2400" b="0" i="0" dirty="0" err="1">
                <a:effectLst/>
              </a:rPr>
              <a:t>brudgom</a:t>
            </a:r>
            <a:r>
              <a:rPr lang="en-US" sz="2400" b="0" i="0" dirty="0">
                <a:effectLst/>
              </a:rPr>
              <a:t>)</a:t>
            </a:r>
          </a:p>
          <a:p>
            <a:pPr marL="571500" lvl="1" indent="-342900" defTabSz="914400">
              <a:spcBef>
                <a:spcPts val="700"/>
              </a:spcBef>
              <a:buClr>
                <a:schemeClr val="tx2"/>
              </a:buClr>
              <a:buFont typeface="Arial" panose="020B0604020202020204" pitchFamily="34" charset="0"/>
              <a:buChar char="•"/>
            </a:pPr>
            <a:r>
              <a:rPr lang="en-US" sz="2400" b="0" i="0" dirty="0" err="1">
                <a:effectLst/>
              </a:rPr>
              <a:t>Som</a:t>
            </a:r>
            <a:r>
              <a:rPr lang="en-US" sz="2400" b="0" i="0" dirty="0">
                <a:effectLst/>
              </a:rPr>
              <a:t> den </a:t>
            </a:r>
            <a:r>
              <a:rPr lang="en-US" sz="2400" b="0" i="0" dirty="0" err="1">
                <a:effectLst/>
              </a:rPr>
              <a:t>fullkomne</a:t>
            </a:r>
            <a:r>
              <a:rPr lang="en-US" sz="2400" b="0" i="0" dirty="0">
                <a:effectLst/>
              </a:rPr>
              <a:t> </a:t>
            </a:r>
            <a:r>
              <a:rPr lang="en-US" sz="2400" b="0" i="0" dirty="0" err="1">
                <a:effectLst/>
              </a:rPr>
              <a:t>uselviske</a:t>
            </a:r>
            <a:r>
              <a:rPr lang="en-US" sz="2400" b="0" i="0" dirty="0">
                <a:effectLst/>
              </a:rPr>
              <a:t> </a:t>
            </a:r>
            <a:r>
              <a:rPr lang="en-US" sz="2400" b="0" i="0" dirty="0" err="1">
                <a:effectLst/>
              </a:rPr>
              <a:t>kjærlighet</a:t>
            </a:r>
            <a:r>
              <a:rPr lang="en-US" sz="2400" b="0" i="0" dirty="0">
                <a:effectLst/>
              </a:rPr>
              <a:t>: agape</a:t>
            </a:r>
            <a:endParaRPr lang="en-US" sz="2400" dirty="0"/>
          </a:p>
        </p:txBody>
      </p:sp>
      <p:pic>
        <p:nvPicPr>
          <p:cNvPr id="13" name="Plassholder for innhold 12">
            <a:extLst>
              <a:ext uri="{FF2B5EF4-FFF2-40B4-BE49-F238E27FC236}">
                <a16:creationId xmlns:a16="http://schemas.microsoft.com/office/drawing/2014/main" id="{E1B9E2EF-F715-4823-AADB-6F5455F66F46}"/>
              </a:ext>
            </a:extLst>
          </p:cNvPr>
          <p:cNvPicPr>
            <a:picLocks noGrp="1" noChangeAspect="1"/>
          </p:cNvPicPr>
          <p:nvPr>
            <p:ph idx="1"/>
          </p:nvPr>
        </p:nvPicPr>
        <p:blipFill>
          <a:blip r:embed="rId3"/>
          <a:stretch>
            <a:fillRect/>
          </a:stretch>
        </p:blipFill>
        <p:spPr>
          <a:xfrm>
            <a:off x="7876903" y="4051429"/>
            <a:ext cx="3840480" cy="2448306"/>
          </a:xfrm>
          <a:prstGeom prst="rect">
            <a:avLst/>
          </a:prstGeom>
          <a:ln>
            <a:noFill/>
          </a:ln>
          <a:effectLst>
            <a:softEdge rad="112500"/>
          </a:effectLst>
        </p:spPr>
      </p:pic>
    </p:spTree>
    <p:extLst>
      <p:ext uri="{BB962C8B-B14F-4D97-AF65-F5344CB8AC3E}">
        <p14:creationId xmlns:p14="http://schemas.microsoft.com/office/powerpoint/2010/main" val="333296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2BD28D-140D-4C98-B875-B62B50161399}"/>
              </a:ext>
            </a:extLst>
          </p:cNvPr>
          <p:cNvSpPr>
            <a:spLocks noGrp="1"/>
          </p:cNvSpPr>
          <p:nvPr>
            <p:ph type="title"/>
          </p:nvPr>
        </p:nvSpPr>
        <p:spPr>
          <a:xfrm>
            <a:off x="1251677" y="645105"/>
            <a:ext cx="4357499" cy="1320855"/>
          </a:xfrm>
        </p:spPr>
        <p:txBody>
          <a:bodyPr>
            <a:normAutofit/>
          </a:bodyPr>
          <a:lstStyle/>
          <a:p>
            <a:r>
              <a:rPr lang="nb-NO" sz="4400"/>
              <a:t>Oppgaver</a:t>
            </a:r>
          </a:p>
        </p:txBody>
      </p:sp>
      <p:sp>
        <p:nvSpPr>
          <p:cNvPr id="3" name="Plassholder for innhold 2">
            <a:extLst>
              <a:ext uri="{FF2B5EF4-FFF2-40B4-BE49-F238E27FC236}">
                <a16:creationId xmlns:a16="http://schemas.microsoft.com/office/drawing/2014/main" id="{473E0007-D803-4C4E-853A-0E0083EB544F}"/>
              </a:ext>
            </a:extLst>
          </p:cNvPr>
          <p:cNvSpPr>
            <a:spLocks noGrp="1"/>
          </p:cNvSpPr>
          <p:nvPr>
            <p:ph idx="1"/>
          </p:nvPr>
        </p:nvSpPr>
        <p:spPr>
          <a:xfrm>
            <a:off x="3845974" y="462226"/>
            <a:ext cx="7707085" cy="5567790"/>
          </a:xfrm>
        </p:spPr>
        <p:txBody>
          <a:bodyPr>
            <a:normAutofit fontScale="85000" lnSpcReduction="20000"/>
          </a:bodyPr>
          <a:lstStyle/>
          <a:p>
            <a:pPr marL="0" indent="0">
              <a:lnSpc>
                <a:spcPct val="100000"/>
              </a:lnSpc>
              <a:buNone/>
            </a:pPr>
            <a:br>
              <a:rPr lang="nb-NO" sz="1300" b="0" i="0" dirty="0">
                <a:solidFill>
                  <a:schemeClr val="tx1"/>
                </a:solidFill>
                <a:effectLst/>
              </a:rPr>
            </a:br>
            <a:endParaRPr lang="nb-NO" sz="3300" b="1" i="0" dirty="0">
              <a:solidFill>
                <a:schemeClr val="tx1"/>
              </a:solidFill>
              <a:effectLst/>
            </a:endParaRPr>
          </a:p>
          <a:p>
            <a:pPr marL="0" indent="0">
              <a:lnSpc>
                <a:spcPct val="100000"/>
              </a:lnSpc>
              <a:buNone/>
            </a:pPr>
            <a:r>
              <a:rPr lang="nb-NO" sz="3300" b="1" i="0" dirty="0">
                <a:solidFill>
                  <a:schemeClr val="tx1"/>
                </a:solidFill>
                <a:effectLst/>
              </a:rPr>
              <a:t>1. Les «kjærlighetens høysang» i 1 kor 13</a:t>
            </a:r>
            <a:endParaRPr lang="nb-NO" sz="3300" b="0" i="0" dirty="0">
              <a:solidFill>
                <a:schemeClr val="tx1"/>
              </a:solidFill>
              <a:effectLst/>
            </a:endParaRPr>
          </a:p>
          <a:p>
            <a:pPr>
              <a:lnSpc>
                <a:spcPct val="100000"/>
              </a:lnSpc>
            </a:pPr>
            <a:r>
              <a:rPr lang="en-US" sz="3300" b="0" i="0" dirty="0">
                <a:solidFill>
                  <a:schemeClr val="tx1"/>
                </a:solidFill>
                <a:effectLst/>
              </a:rPr>
              <a:t>Vis </a:t>
            </a:r>
            <a:r>
              <a:rPr lang="en-US" sz="3300" b="0" i="0" dirty="0" err="1">
                <a:solidFill>
                  <a:schemeClr val="tx1"/>
                </a:solidFill>
                <a:effectLst/>
              </a:rPr>
              <a:t>hvordan</a:t>
            </a:r>
            <a:r>
              <a:rPr lang="en-US" sz="3300" b="0" i="0" dirty="0">
                <a:solidFill>
                  <a:schemeClr val="tx1"/>
                </a:solidFill>
                <a:effectLst/>
              </a:rPr>
              <a:t> </a:t>
            </a:r>
            <a:r>
              <a:rPr lang="en-US" sz="3300" b="0" i="0" dirty="0" err="1">
                <a:solidFill>
                  <a:schemeClr val="tx1"/>
                </a:solidFill>
                <a:effectLst/>
              </a:rPr>
              <a:t>denne</a:t>
            </a:r>
            <a:r>
              <a:rPr lang="en-US" sz="3300" b="0" i="0" dirty="0">
                <a:solidFill>
                  <a:schemeClr val="tx1"/>
                </a:solidFill>
                <a:effectLst/>
              </a:rPr>
              <a:t> </a:t>
            </a:r>
            <a:r>
              <a:rPr lang="en-US" sz="3300" b="0" i="0" dirty="0" err="1">
                <a:solidFill>
                  <a:schemeClr val="tx1"/>
                </a:solidFill>
                <a:effectLst/>
              </a:rPr>
              <a:t>teksten</a:t>
            </a:r>
            <a:r>
              <a:rPr lang="en-US" sz="3300" b="0" i="0" dirty="0">
                <a:solidFill>
                  <a:schemeClr val="tx1"/>
                </a:solidFill>
                <a:effectLst/>
              </a:rPr>
              <a:t> </a:t>
            </a:r>
            <a:r>
              <a:rPr lang="en-US" sz="3300" b="0" i="0" dirty="0" err="1">
                <a:solidFill>
                  <a:schemeClr val="tx1"/>
                </a:solidFill>
                <a:effectLst/>
              </a:rPr>
              <a:t>ikke</a:t>
            </a:r>
            <a:r>
              <a:rPr lang="en-US" sz="3300" b="0" i="0" dirty="0">
                <a:solidFill>
                  <a:schemeClr val="tx1"/>
                </a:solidFill>
                <a:effectLst/>
              </a:rPr>
              <a:t> </a:t>
            </a:r>
            <a:r>
              <a:rPr lang="en-US" sz="3300" b="0" i="0" dirty="0" err="1">
                <a:solidFill>
                  <a:schemeClr val="tx1"/>
                </a:solidFill>
                <a:effectLst/>
              </a:rPr>
              <a:t>kan</a:t>
            </a:r>
            <a:r>
              <a:rPr lang="en-US" sz="3300" b="0" i="0" dirty="0">
                <a:solidFill>
                  <a:schemeClr val="tx1"/>
                </a:solidFill>
                <a:effectLst/>
              </a:rPr>
              <a:t> </a:t>
            </a:r>
            <a:r>
              <a:rPr lang="en-US" sz="3300" b="0" i="0" dirty="0" err="1">
                <a:solidFill>
                  <a:schemeClr val="tx1"/>
                </a:solidFill>
                <a:effectLst/>
              </a:rPr>
              <a:t>dreie</a:t>
            </a:r>
            <a:r>
              <a:rPr lang="en-US" sz="3300" b="0" i="0" dirty="0">
                <a:solidFill>
                  <a:schemeClr val="tx1"/>
                </a:solidFill>
                <a:effectLst/>
              </a:rPr>
              <a:t> seg om eros-</a:t>
            </a:r>
            <a:r>
              <a:rPr lang="en-US" sz="3300" b="0" i="0" dirty="0" err="1">
                <a:solidFill>
                  <a:schemeClr val="tx1"/>
                </a:solidFill>
                <a:effectLst/>
              </a:rPr>
              <a:t>kjærligheten</a:t>
            </a:r>
            <a:r>
              <a:rPr lang="en-US" sz="3300" b="0" i="0" dirty="0">
                <a:solidFill>
                  <a:schemeClr val="tx1"/>
                </a:solidFill>
                <a:effectLst/>
              </a:rPr>
              <a:t>. </a:t>
            </a:r>
          </a:p>
          <a:p>
            <a:pPr>
              <a:lnSpc>
                <a:spcPct val="100000"/>
              </a:lnSpc>
            </a:pPr>
            <a:r>
              <a:rPr lang="en-US" sz="3300" b="0" i="0" dirty="0" err="1">
                <a:solidFill>
                  <a:schemeClr val="tx1"/>
                </a:solidFill>
                <a:effectLst/>
              </a:rPr>
              <a:t>Forklar</a:t>
            </a:r>
            <a:r>
              <a:rPr lang="en-US" sz="3300" b="0" i="0" dirty="0">
                <a:solidFill>
                  <a:schemeClr val="tx1"/>
                </a:solidFill>
                <a:effectLst/>
              </a:rPr>
              <a:t> </a:t>
            </a:r>
            <a:r>
              <a:rPr lang="en-US" sz="3300" b="0" i="0" dirty="0" err="1">
                <a:solidFill>
                  <a:schemeClr val="tx1"/>
                </a:solidFill>
                <a:effectLst/>
              </a:rPr>
              <a:t>hvordan</a:t>
            </a:r>
            <a:r>
              <a:rPr lang="en-US" sz="3300" b="0" i="0" dirty="0">
                <a:solidFill>
                  <a:schemeClr val="tx1"/>
                </a:solidFill>
                <a:effectLst/>
              </a:rPr>
              <a:t> agape-</a:t>
            </a:r>
            <a:r>
              <a:rPr lang="en-US" sz="3300" b="0" i="0" dirty="0" err="1">
                <a:solidFill>
                  <a:schemeClr val="tx1"/>
                </a:solidFill>
                <a:effectLst/>
              </a:rPr>
              <a:t>kjærligheten</a:t>
            </a:r>
            <a:r>
              <a:rPr lang="en-US" sz="3300" b="0" i="0" dirty="0">
                <a:solidFill>
                  <a:schemeClr val="tx1"/>
                </a:solidFill>
                <a:effectLst/>
              </a:rPr>
              <a:t> er </a:t>
            </a:r>
            <a:r>
              <a:rPr lang="en-US" sz="3300" b="0" i="0" dirty="0" err="1">
                <a:solidFill>
                  <a:schemeClr val="tx1"/>
                </a:solidFill>
                <a:effectLst/>
              </a:rPr>
              <a:t>forskjellig</a:t>
            </a:r>
            <a:r>
              <a:rPr lang="en-US" sz="3300" b="0" i="0" dirty="0">
                <a:solidFill>
                  <a:schemeClr val="tx1"/>
                </a:solidFill>
                <a:effectLst/>
              </a:rPr>
              <a:t> </a:t>
            </a:r>
            <a:r>
              <a:rPr lang="en-US" sz="3300" b="0" i="0" dirty="0" err="1">
                <a:solidFill>
                  <a:schemeClr val="tx1"/>
                </a:solidFill>
                <a:effectLst/>
              </a:rPr>
              <a:t>fra</a:t>
            </a:r>
            <a:r>
              <a:rPr lang="en-US" sz="3300" b="0" i="0" dirty="0">
                <a:solidFill>
                  <a:schemeClr val="tx1"/>
                </a:solidFill>
                <a:effectLst/>
              </a:rPr>
              <a:t> </a:t>
            </a:r>
            <a:r>
              <a:rPr lang="en-US" sz="3300" b="0" i="0" dirty="0" err="1">
                <a:solidFill>
                  <a:schemeClr val="tx1"/>
                </a:solidFill>
                <a:effectLst/>
              </a:rPr>
              <a:t>denne</a:t>
            </a:r>
            <a:r>
              <a:rPr lang="en-US" sz="3300" b="0" i="0" dirty="0">
                <a:solidFill>
                  <a:schemeClr val="tx1"/>
                </a:solidFill>
                <a:effectLst/>
              </a:rPr>
              <a:t>.</a:t>
            </a:r>
            <a:br>
              <a:rPr lang="nb-NO" sz="3300" b="0" i="0" dirty="0">
                <a:solidFill>
                  <a:schemeClr val="tx1"/>
                </a:solidFill>
                <a:effectLst/>
              </a:rPr>
            </a:br>
            <a:endParaRPr lang="nb-NO" sz="3300" b="0" i="0" dirty="0">
              <a:solidFill>
                <a:schemeClr val="tx1"/>
              </a:solidFill>
              <a:effectLst/>
            </a:endParaRPr>
          </a:p>
          <a:p>
            <a:pPr marL="0" indent="0">
              <a:lnSpc>
                <a:spcPct val="100000"/>
              </a:lnSpc>
              <a:buNone/>
            </a:pPr>
            <a:r>
              <a:rPr lang="nb-NO" sz="3300" b="1" dirty="0">
                <a:solidFill>
                  <a:schemeClr val="tx1"/>
                </a:solidFill>
              </a:rPr>
              <a:t>2. Slå opp </a:t>
            </a:r>
            <a:r>
              <a:rPr lang="nb-NO" sz="3300" b="1" dirty="0" err="1">
                <a:solidFill>
                  <a:schemeClr val="tx1"/>
                </a:solidFill>
              </a:rPr>
              <a:t>bibelvers</a:t>
            </a:r>
            <a:r>
              <a:rPr lang="nb-NO" sz="3300" b="1" dirty="0">
                <a:solidFill>
                  <a:schemeClr val="tx1"/>
                </a:solidFill>
              </a:rPr>
              <a:t> </a:t>
            </a:r>
            <a:r>
              <a:rPr lang="nb-NO" sz="3300" b="1" i="0" dirty="0">
                <a:solidFill>
                  <a:schemeClr val="tx1"/>
                </a:solidFill>
                <a:effectLst/>
              </a:rPr>
              <a:t>om agape-kjærligheten: </a:t>
            </a:r>
            <a:r>
              <a:rPr lang="en-US" sz="3300" b="1" dirty="0">
                <a:solidFill>
                  <a:schemeClr val="tx1"/>
                </a:solidFill>
              </a:rPr>
              <a:t>Joh 3,16, Matt 5, 22, 1 Joh 3,18, 1 Jon 4,11</a:t>
            </a:r>
            <a:endParaRPr lang="nb-NO" sz="3300" b="1" i="0" dirty="0">
              <a:solidFill>
                <a:schemeClr val="tx1"/>
              </a:solidFill>
              <a:effectLst/>
            </a:endParaRPr>
          </a:p>
          <a:p>
            <a:pPr>
              <a:lnSpc>
                <a:spcPct val="100000"/>
              </a:lnSpc>
            </a:pPr>
            <a:r>
              <a:rPr lang="nb-NO" sz="3300" dirty="0">
                <a:solidFill>
                  <a:schemeClr val="tx1"/>
                </a:solidFill>
              </a:rPr>
              <a:t>S</a:t>
            </a:r>
            <a:r>
              <a:rPr lang="nb-NO" sz="3300" b="0" i="0" dirty="0">
                <a:solidFill>
                  <a:schemeClr val="tx1"/>
                </a:solidFill>
                <a:effectLst/>
              </a:rPr>
              <a:t>ammenligne denne kjærligheten med de andre typene kjærlighet. </a:t>
            </a:r>
          </a:p>
          <a:p>
            <a:pPr>
              <a:lnSpc>
                <a:spcPct val="100000"/>
              </a:lnSpc>
            </a:pPr>
            <a:r>
              <a:rPr lang="nb-NO" sz="3300" b="0" i="0" dirty="0">
                <a:solidFill>
                  <a:schemeClr val="tx1"/>
                </a:solidFill>
                <a:effectLst/>
              </a:rPr>
              <a:t>Forklar hvordan agapekjærligheten må være mer enn følelser. </a:t>
            </a:r>
          </a:p>
          <a:p>
            <a:pPr>
              <a:lnSpc>
                <a:spcPct val="100000"/>
              </a:lnSpc>
            </a:pPr>
            <a:endParaRPr lang="nb-NO" sz="1300" dirty="0">
              <a:solidFill>
                <a:schemeClr val="tx1"/>
              </a:solidFill>
            </a:endParaRPr>
          </a:p>
        </p:txBody>
      </p:sp>
      <p:pic>
        <p:nvPicPr>
          <p:cNvPr id="6" name="Grafikk 5" descr="Hjerte med heldekkende fyll">
            <a:extLst>
              <a:ext uri="{FF2B5EF4-FFF2-40B4-BE49-F238E27FC236}">
                <a16:creationId xmlns:a16="http://schemas.microsoft.com/office/drawing/2014/main" id="{4EDAEF1E-06C8-474E-93D9-16818748AE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941" y="1644839"/>
            <a:ext cx="3568321" cy="3568321"/>
          </a:xfrm>
          <a:prstGeom prst="rect">
            <a:avLst/>
          </a:prstGeom>
        </p:spPr>
      </p:pic>
    </p:spTree>
    <p:extLst>
      <p:ext uri="{BB962C8B-B14F-4D97-AF65-F5344CB8AC3E}">
        <p14:creationId xmlns:p14="http://schemas.microsoft.com/office/powerpoint/2010/main" val="38783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372F2DA-310B-4BA6-A51F-3EFA86C45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tel 1">
            <a:extLst>
              <a:ext uri="{FF2B5EF4-FFF2-40B4-BE49-F238E27FC236}">
                <a16:creationId xmlns:a16="http://schemas.microsoft.com/office/drawing/2014/main" id="{EA5AC14F-ABB5-41FA-8380-A112E5FFA26F}"/>
              </a:ext>
            </a:extLst>
          </p:cNvPr>
          <p:cNvSpPr>
            <a:spLocks noGrp="1"/>
          </p:cNvSpPr>
          <p:nvPr>
            <p:ph type="title"/>
          </p:nvPr>
        </p:nvSpPr>
        <p:spPr>
          <a:xfrm>
            <a:off x="365760" y="739836"/>
            <a:ext cx="5533706" cy="1492132"/>
          </a:xfrm>
        </p:spPr>
        <p:txBody>
          <a:bodyPr vert="horz" lIns="91440" tIns="45720" rIns="91440" bIns="45720" rtlCol="0" anchor="t">
            <a:noAutofit/>
          </a:bodyPr>
          <a:lstStyle/>
          <a:p>
            <a:r>
              <a:rPr lang="en-US" sz="5400" b="1" dirty="0">
                <a:latin typeface="+mn-lt"/>
              </a:rPr>
              <a:t>«Love is all you need»</a:t>
            </a:r>
            <a:br>
              <a:rPr lang="en-US" sz="5400" b="1" dirty="0">
                <a:latin typeface="+mn-lt"/>
              </a:rPr>
            </a:br>
            <a:br>
              <a:rPr lang="en-US" sz="5400" b="1" dirty="0">
                <a:latin typeface="+mn-lt"/>
              </a:rPr>
            </a:br>
            <a:endParaRPr lang="en-US" sz="5400" b="1" dirty="0">
              <a:latin typeface="+mn-lt"/>
            </a:endParaRPr>
          </a:p>
        </p:txBody>
      </p:sp>
      <p:sp>
        <p:nvSpPr>
          <p:cNvPr id="23" name="Tittel 1">
            <a:extLst>
              <a:ext uri="{FF2B5EF4-FFF2-40B4-BE49-F238E27FC236}">
                <a16:creationId xmlns:a16="http://schemas.microsoft.com/office/drawing/2014/main" id="{CE58EB6B-616B-4202-8E67-1720871216CC}"/>
              </a:ext>
            </a:extLst>
          </p:cNvPr>
          <p:cNvSpPr txBox="1">
            <a:spLocks/>
          </p:cNvSpPr>
          <p:nvPr/>
        </p:nvSpPr>
        <p:spPr>
          <a:xfrm>
            <a:off x="757898" y="3125579"/>
            <a:ext cx="4495956" cy="359359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indent="-228600">
              <a:lnSpc>
                <a:spcPct val="110000"/>
              </a:lnSpc>
              <a:spcBef>
                <a:spcPts val="700"/>
              </a:spcBef>
              <a:buClr>
                <a:schemeClr val="tx2"/>
              </a:buClr>
            </a:pPr>
            <a:endParaRPr lang="en-US" spc="800" dirty="0">
              <a:solidFill>
                <a:schemeClr val="tx1">
                  <a:lumMod val="65000"/>
                  <a:lumOff val="35000"/>
                </a:schemeClr>
              </a:solidFill>
              <a:latin typeface="+mn-lt"/>
              <a:ea typeface="+mn-ea"/>
              <a:cs typeface="+mn-cs"/>
            </a:endParaRPr>
          </a:p>
        </p:txBody>
      </p:sp>
      <p:sp>
        <p:nvSpPr>
          <p:cNvPr id="47" name="Freeform: Shape 46">
            <a:extLst>
              <a:ext uri="{FF2B5EF4-FFF2-40B4-BE49-F238E27FC236}">
                <a16:creationId xmlns:a16="http://schemas.microsoft.com/office/drawing/2014/main" id="{352A8035-65EA-49D2-9EFA-40CC8435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0333" y="0"/>
            <a:ext cx="6131667" cy="6858000"/>
          </a:xfrm>
          <a:custGeom>
            <a:avLst/>
            <a:gdLst>
              <a:gd name="connsiteX0" fmla="*/ 0 w 6131667"/>
              <a:gd name="connsiteY0" fmla="*/ 0 h 6858000"/>
              <a:gd name="connsiteX1" fmla="*/ 4455267 w 6131667"/>
              <a:gd name="connsiteY1" fmla="*/ 0 h 6858000"/>
              <a:gd name="connsiteX2" fmla="*/ 4643336 w 6131667"/>
              <a:gd name="connsiteY2" fmla="*/ 0 h 6858000"/>
              <a:gd name="connsiteX3" fmla="*/ 6131667 w 6131667"/>
              <a:gd name="connsiteY3" fmla="*/ 0 h 6858000"/>
              <a:gd name="connsiteX4" fmla="*/ 6131667 w 6131667"/>
              <a:gd name="connsiteY4" fmla="*/ 6858000 h 6858000"/>
              <a:gd name="connsiteX5" fmla="*/ 4643336 w 6131667"/>
              <a:gd name="connsiteY5" fmla="*/ 6858000 h 6858000"/>
              <a:gd name="connsiteX6" fmla="*/ 4455267 w 6131667"/>
              <a:gd name="connsiteY6" fmla="*/ 6858000 h 6858000"/>
              <a:gd name="connsiteX7" fmla="*/ 0 w 6131667"/>
              <a:gd name="connsiteY7" fmla="*/ 6858000 h 6858000"/>
              <a:gd name="connsiteX8" fmla="*/ 4605 w 6131667"/>
              <a:gd name="connsiteY8" fmla="*/ 6791325 h 6858000"/>
              <a:gd name="connsiteX9" fmla="*/ 12280 w 6131667"/>
              <a:gd name="connsiteY9" fmla="*/ 6735763 h 6858000"/>
              <a:gd name="connsiteX10" fmla="*/ 21490 w 6131667"/>
              <a:gd name="connsiteY10" fmla="*/ 6683375 h 6858000"/>
              <a:gd name="connsiteX11" fmla="*/ 36839 w 6131667"/>
              <a:gd name="connsiteY11" fmla="*/ 6640513 h 6858000"/>
              <a:gd name="connsiteX12" fmla="*/ 52189 w 6131667"/>
              <a:gd name="connsiteY12" fmla="*/ 6597650 h 6858000"/>
              <a:gd name="connsiteX13" fmla="*/ 70609 w 6131667"/>
              <a:gd name="connsiteY13" fmla="*/ 6561138 h 6858000"/>
              <a:gd name="connsiteX14" fmla="*/ 89029 w 6131667"/>
              <a:gd name="connsiteY14" fmla="*/ 6523038 h 6858000"/>
              <a:gd name="connsiteX15" fmla="*/ 105914 w 6131667"/>
              <a:gd name="connsiteY15" fmla="*/ 6488113 h 6858000"/>
              <a:gd name="connsiteX16" fmla="*/ 122799 w 6131667"/>
              <a:gd name="connsiteY16" fmla="*/ 6448425 h 6858000"/>
              <a:gd name="connsiteX17" fmla="*/ 138149 w 6131667"/>
              <a:gd name="connsiteY17" fmla="*/ 6407150 h 6858000"/>
              <a:gd name="connsiteX18" fmla="*/ 151963 w 6131667"/>
              <a:gd name="connsiteY18" fmla="*/ 6361113 h 6858000"/>
              <a:gd name="connsiteX19" fmla="*/ 162708 w 6131667"/>
              <a:gd name="connsiteY19" fmla="*/ 6311900 h 6858000"/>
              <a:gd name="connsiteX20" fmla="*/ 170383 w 6131667"/>
              <a:gd name="connsiteY20" fmla="*/ 6251575 h 6858000"/>
              <a:gd name="connsiteX21" fmla="*/ 173453 w 6131667"/>
              <a:gd name="connsiteY21" fmla="*/ 6183313 h 6858000"/>
              <a:gd name="connsiteX22" fmla="*/ 170383 w 6131667"/>
              <a:gd name="connsiteY22" fmla="*/ 6113463 h 6858000"/>
              <a:gd name="connsiteX23" fmla="*/ 162708 w 6131667"/>
              <a:gd name="connsiteY23" fmla="*/ 6056313 h 6858000"/>
              <a:gd name="connsiteX24" fmla="*/ 151963 w 6131667"/>
              <a:gd name="connsiteY24" fmla="*/ 6003925 h 6858000"/>
              <a:gd name="connsiteX25" fmla="*/ 138149 w 6131667"/>
              <a:gd name="connsiteY25" fmla="*/ 5956300 h 6858000"/>
              <a:gd name="connsiteX26" fmla="*/ 122799 w 6131667"/>
              <a:gd name="connsiteY26" fmla="*/ 5915025 h 6858000"/>
              <a:gd name="connsiteX27" fmla="*/ 104379 w 6131667"/>
              <a:gd name="connsiteY27" fmla="*/ 5876925 h 6858000"/>
              <a:gd name="connsiteX28" fmla="*/ 85959 w 6131667"/>
              <a:gd name="connsiteY28" fmla="*/ 5840413 h 6858000"/>
              <a:gd name="connsiteX29" fmla="*/ 67539 w 6131667"/>
              <a:gd name="connsiteY29" fmla="*/ 5802313 h 6858000"/>
              <a:gd name="connsiteX30" fmla="*/ 50654 w 6131667"/>
              <a:gd name="connsiteY30" fmla="*/ 5762625 h 6858000"/>
              <a:gd name="connsiteX31" fmla="*/ 33769 w 6131667"/>
              <a:gd name="connsiteY31" fmla="*/ 5721350 h 6858000"/>
              <a:gd name="connsiteX32" fmla="*/ 19955 w 6131667"/>
              <a:gd name="connsiteY32" fmla="*/ 5675313 h 6858000"/>
              <a:gd name="connsiteX33" fmla="*/ 10745 w 6131667"/>
              <a:gd name="connsiteY33" fmla="*/ 5622925 h 6858000"/>
              <a:gd name="connsiteX34" fmla="*/ 1535 w 6131667"/>
              <a:gd name="connsiteY34" fmla="*/ 5562600 h 6858000"/>
              <a:gd name="connsiteX35" fmla="*/ 0 w 6131667"/>
              <a:gd name="connsiteY35" fmla="*/ 5494338 h 6858000"/>
              <a:gd name="connsiteX36" fmla="*/ 1535 w 6131667"/>
              <a:gd name="connsiteY36" fmla="*/ 5426075 h 6858000"/>
              <a:gd name="connsiteX37" fmla="*/ 10745 w 6131667"/>
              <a:gd name="connsiteY37" fmla="*/ 5365750 h 6858000"/>
              <a:gd name="connsiteX38" fmla="*/ 19955 w 6131667"/>
              <a:gd name="connsiteY38" fmla="*/ 5313363 h 6858000"/>
              <a:gd name="connsiteX39" fmla="*/ 33769 w 6131667"/>
              <a:gd name="connsiteY39" fmla="*/ 5268913 h 6858000"/>
              <a:gd name="connsiteX40" fmla="*/ 50654 w 6131667"/>
              <a:gd name="connsiteY40" fmla="*/ 5226050 h 6858000"/>
              <a:gd name="connsiteX41" fmla="*/ 67539 w 6131667"/>
              <a:gd name="connsiteY41" fmla="*/ 5186363 h 6858000"/>
              <a:gd name="connsiteX42" fmla="*/ 85959 w 6131667"/>
              <a:gd name="connsiteY42" fmla="*/ 5149850 h 6858000"/>
              <a:gd name="connsiteX43" fmla="*/ 104379 w 6131667"/>
              <a:gd name="connsiteY43" fmla="*/ 5114925 h 6858000"/>
              <a:gd name="connsiteX44" fmla="*/ 122799 w 6131667"/>
              <a:gd name="connsiteY44" fmla="*/ 5075238 h 6858000"/>
              <a:gd name="connsiteX45" fmla="*/ 138149 w 6131667"/>
              <a:gd name="connsiteY45" fmla="*/ 5033963 h 6858000"/>
              <a:gd name="connsiteX46" fmla="*/ 151963 w 6131667"/>
              <a:gd name="connsiteY46" fmla="*/ 4987925 h 6858000"/>
              <a:gd name="connsiteX47" fmla="*/ 162708 w 6131667"/>
              <a:gd name="connsiteY47" fmla="*/ 4935538 h 6858000"/>
              <a:gd name="connsiteX48" fmla="*/ 170383 w 6131667"/>
              <a:gd name="connsiteY48" fmla="*/ 4875213 h 6858000"/>
              <a:gd name="connsiteX49" fmla="*/ 173453 w 6131667"/>
              <a:gd name="connsiteY49" fmla="*/ 4806950 h 6858000"/>
              <a:gd name="connsiteX50" fmla="*/ 170383 w 6131667"/>
              <a:gd name="connsiteY50" fmla="*/ 4738688 h 6858000"/>
              <a:gd name="connsiteX51" fmla="*/ 162708 w 6131667"/>
              <a:gd name="connsiteY51" fmla="*/ 4678363 h 6858000"/>
              <a:gd name="connsiteX52" fmla="*/ 151963 w 6131667"/>
              <a:gd name="connsiteY52" fmla="*/ 4625975 h 6858000"/>
              <a:gd name="connsiteX53" fmla="*/ 138149 w 6131667"/>
              <a:gd name="connsiteY53" fmla="*/ 4579938 h 6858000"/>
              <a:gd name="connsiteX54" fmla="*/ 122799 w 6131667"/>
              <a:gd name="connsiteY54" fmla="*/ 4537075 h 6858000"/>
              <a:gd name="connsiteX55" fmla="*/ 104379 w 6131667"/>
              <a:gd name="connsiteY55" fmla="*/ 4498975 h 6858000"/>
              <a:gd name="connsiteX56" fmla="*/ 67539 w 6131667"/>
              <a:gd name="connsiteY56" fmla="*/ 4424363 h 6858000"/>
              <a:gd name="connsiteX57" fmla="*/ 50654 w 6131667"/>
              <a:gd name="connsiteY57" fmla="*/ 4386263 h 6858000"/>
              <a:gd name="connsiteX58" fmla="*/ 33769 w 6131667"/>
              <a:gd name="connsiteY58" fmla="*/ 4343400 h 6858000"/>
              <a:gd name="connsiteX59" fmla="*/ 19955 w 6131667"/>
              <a:gd name="connsiteY59" fmla="*/ 4297363 h 6858000"/>
              <a:gd name="connsiteX60" fmla="*/ 10745 w 6131667"/>
              <a:gd name="connsiteY60" fmla="*/ 4244975 h 6858000"/>
              <a:gd name="connsiteX61" fmla="*/ 1535 w 6131667"/>
              <a:gd name="connsiteY61" fmla="*/ 4186238 h 6858000"/>
              <a:gd name="connsiteX62" fmla="*/ 0 w 6131667"/>
              <a:gd name="connsiteY62" fmla="*/ 4116388 h 6858000"/>
              <a:gd name="connsiteX63" fmla="*/ 1535 w 6131667"/>
              <a:gd name="connsiteY63" fmla="*/ 4048125 h 6858000"/>
              <a:gd name="connsiteX64" fmla="*/ 10745 w 6131667"/>
              <a:gd name="connsiteY64" fmla="*/ 3987800 h 6858000"/>
              <a:gd name="connsiteX65" fmla="*/ 19955 w 6131667"/>
              <a:gd name="connsiteY65" fmla="*/ 3935413 h 6858000"/>
              <a:gd name="connsiteX66" fmla="*/ 33769 w 6131667"/>
              <a:gd name="connsiteY66" fmla="*/ 3890963 h 6858000"/>
              <a:gd name="connsiteX67" fmla="*/ 50654 w 6131667"/>
              <a:gd name="connsiteY67" fmla="*/ 3848100 h 6858000"/>
              <a:gd name="connsiteX68" fmla="*/ 67539 w 6131667"/>
              <a:gd name="connsiteY68" fmla="*/ 3811588 h 6858000"/>
              <a:gd name="connsiteX69" fmla="*/ 104379 w 6131667"/>
              <a:gd name="connsiteY69" fmla="*/ 3736975 h 6858000"/>
              <a:gd name="connsiteX70" fmla="*/ 122799 w 6131667"/>
              <a:gd name="connsiteY70" fmla="*/ 3697288 h 6858000"/>
              <a:gd name="connsiteX71" fmla="*/ 138149 w 6131667"/>
              <a:gd name="connsiteY71" fmla="*/ 3656013 h 6858000"/>
              <a:gd name="connsiteX72" fmla="*/ 151963 w 6131667"/>
              <a:gd name="connsiteY72" fmla="*/ 3609975 h 6858000"/>
              <a:gd name="connsiteX73" fmla="*/ 162708 w 6131667"/>
              <a:gd name="connsiteY73" fmla="*/ 3557588 h 6858000"/>
              <a:gd name="connsiteX74" fmla="*/ 170383 w 6131667"/>
              <a:gd name="connsiteY74" fmla="*/ 3497263 h 6858000"/>
              <a:gd name="connsiteX75" fmla="*/ 173453 w 6131667"/>
              <a:gd name="connsiteY75" fmla="*/ 3427413 h 6858000"/>
              <a:gd name="connsiteX76" fmla="*/ 170383 w 6131667"/>
              <a:gd name="connsiteY76" fmla="*/ 3360738 h 6858000"/>
              <a:gd name="connsiteX77" fmla="*/ 162708 w 6131667"/>
              <a:gd name="connsiteY77" fmla="*/ 3300413 h 6858000"/>
              <a:gd name="connsiteX78" fmla="*/ 151963 w 6131667"/>
              <a:gd name="connsiteY78" fmla="*/ 3248025 h 6858000"/>
              <a:gd name="connsiteX79" fmla="*/ 138149 w 6131667"/>
              <a:gd name="connsiteY79" fmla="*/ 3201988 h 6858000"/>
              <a:gd name="connsiteX80" fmla="*/ 122799 w 6131667"/>
              <a:gd name="connsiteY80" fmla="*/ 3160713 h 6858000"/>
              <a:gd name="connsiteX81" fmla="*/ 104379 w 6131667"/>
              <a:gd name="connsiteY81" fmla="*/ 3121025 h 6858000"/>
              <a:gd name="connsiteX82" fmla="*/ 85959 w 6131667"/>
              <a:gd name="connsiteY82" fmla="*/ 3084513 h 6858000"/>
              <a:gd name="connsiteX83" fmla="*/ 67539 w 6131667"/>
              <a:gd name="connsiteY83" fmla="*/ 3046413 h 6858000"/>
              <a:gd name="connsiteX84" fmla="*/ 50654 w 6131667"/>
              <a:gd name="connsiteY84" fmla="*/ 3009900 h 6858000"/>
              <a:gd name="connsiteX85" fmla="*/ 33769 w 6131667"/>
              <a:gd name="connsiteY85" fmla="*/ 2967038 h 6858000"/>
              <a:gd name="connsiteX86" fmla="*/ 19955 w 6131667"/>
              <a:gd name="connsiteY86" fmla="*/ 2922588 h 6858000"/>
              <a:gd name="connsiteX87" fmla="*/ 10745 w 6131667"/>
              <a:gd name="connsiteY87" fmla="*/ 2868613 h 6858000"/>
              <a:gd name="connsiteX88" fmla="*/ 1535 w 6131667"/>
              <a:gd name="connsiteY88" fmla="*/ 2809875 h 6858000"/>
              <a:gd name="connsiteX89" fmla="*/ 0 w 6131667"/>
              <a:gd name="connsiteY89" fmla="*/ 2741613 h 6858000"/>
              <a:gd name="connsiteX90" fmla="*/ 1535 w 6131667"/>
              <a:gd name="connsiteY90" fmla="*/ 2671763 h 6858000"/>
              <a:gd name="connsiteX91" fmla="*/ 10745 w 6131667"/>
              <a:gd name="connsiteY91" fmla="*/ 2613025 h 6858000"/>
              <a:gd name="connsiteX92" fmla="*/ 19955 w 6131667"/>
              <a:gd name="connsiteY92" fmla="*/ 2560638 h 6858000"/>
              <a:gd name="connsiteX93" fmla="*/ 33769 w 6131667"/>
              <a:gd name="connsiteY93" fmla="*/ 2513013 h 6858000"/>
              <a:gd name="connsiteX94" fmla="*/ 50654 w 6131667"/>
              <a:gd name="connsiteY94" fmla="*/ 2471738 h 6858000"/>
              <a:gd name="connsiteX95" fmla="*/ 67539 w 6131667"/>
              <a:gd name="connsiteY95" fmla="*/ 2433638 h 6858000"/>
              <a:gd name="connsiteX96" fmla="*/ 85959 w 6131667"/>
              <a:gd name="connsiteY96" fmla="*/ 2395538 h 6858000"/>
              <a:gd name="connsiteX97" fmla="*/ 104379 w 6131667"/>
              <a:gd name="connsiteY97" fmla="*/ 2359025 h 6858000"/>
              <a:gd name="connsiteX98" fmla="*/ 122799 w 6131667"/>
              <a:gd name="connsiteY98" fmla="*/ 2319338 h 6858000"/>
              <a:gd name="connsiteX99" fmla="*/ 138149 w 6131667"/>
              <a:gd name="connsiteY99" fmla="*/ 2278063 h 6858000"/>
              <a:gd name="connsiteX100" fmla="*/ 151963 w 6131667"/>
              <a:gd name="connsiteY100" fmla="*/ 2232025 h 6858000"/>
              <a:gd name="connsiteX101" fmla="*/ 162708 w 6131667"/>
              <a:gd name="connsiteY101" fmla="*/ 2179638 h 6858000"/>
              <a:gd name="connsiteX102" fmla="*/ 170383 w 6131667"/>
              <a:gd name="connsiteY102" fmla="*/ 2119313 h 6858000"/>
              <a:gd name="connsiteX103" fmla="*/ 173453 w 6131667"/>
              <a:gd name="connsiteY103" fmla="*/ 2051050 h 6858000"/>
              <a:gd name="connsiteX104" fmla="*/ 170383 w 6131667"/>
              <a:gd name="connsiteY104" fmla="*/ 1982788 h 6858000"/>
              <a:gd name="connsiteX105" fmla="*/ 162708 w 6131667"/>
              <a:gd name="connsiteY105" fmla="*/ 1922463 h 6858000"/>
              <a:gd name="connsiteX106" fmla="*/ 151963 w 6131667"/>
              <a:gd name="connsiteY106" fmla="*/ 1870075 h 6858000"/>
              <a:gd name="connsiteX107" fmla="*/ 138149 w 6131667"/>
              <a:gd name="connsiteY107" fmla="*/ 1824038 h 6858000"/>
              <a:gd name="connsiteX108" fmla="*/ 122799 w 6131667"/>
              <a:gd name="connsiteY108" fmla="*/ 1782763 h 6858000"/>
              <a:gd name="connsiteX109" fmla="*/ 104379 w 6131667"/>
              <a:gd name="connsiteY109" fmla="*/ 1743075 h 6858000"/>
              <a:gd name="connsiteX110" fmla="*/ 85959 w 6131667"/>
              <a:gd name="connsiteY110" fmla="*/ 1708150 h 6858000"/>
              <a:gd name="connsiteX111" fmla="*/ 67539 w 6131667"/>
              <a:gd name="connsiteY111" fmla="*/ 1671638 h 6858000"/>
              <a:gd name="connsiteX112" fmla="*/ 50654 w 6131667"/>
              <a:gd name="connsiteY112" fmla="*/ 1631950 h 6858000"/>
              <a:gd name="connsiteX113" fmla="*/ 33769 w 6131667"/>
              <a:gd name="connsiteY113" fmla="*/ 1589088 h 6858000"/>
              <a:gd name="connsiteX114" fmla="*/ 19955 w 6131667"/>
              <a:gd name="connsiteY114" fmla="*/ 1544638 h 6858000"/>
              <a:gd name="connsiteX115" fmla="*/ 10745 w 6131667"/>
              <a:gd name="connsiteY115" fmla="*/ 1492250 h 6858000"/>
              <a:gd name="connsiteX116" fmla="*/ 1535 w 6131667"/>
              <a:gd name="connsiteY116" fmla="*/ 1431925 h 6858000"/>
              <a:gd name="connsiteX117" fmla="*/ 0 w 6131667"/>
              <a:gd name="connsiteY117" fmla="*/ 1363663 h 6858000"/>
              <a:gd name="connsiteX118" fmla="*/ 1535 w 6131667"/>
              <a:gd name="connsiteY118" fmla="*/ 1295400 h 6858000"/>
              <a:gd name="connsiteX119" fmla="*/ 10745 w 6131667"/>
              <a:gd name="connsiteY119" fmla="*/ 1235075 h 6858000"/>
              <a:gd name="connsiteX120" fmla="*/ 19955 w 6131667"/>
              <a:gd name="connsiteY120" fmla="*/ 1182688 h 6858000"/>
              <a:gd name="connsiteX121" fmla="*/ 33769 w 6131667"/>
              <a:gd name="connsiteY121" fmla="*/ 1136650 h 6858000"/>
              <a:gd name="connsiteX122" fmla="*/ 50654 w 6131667"/>
              <a:gd name="connsiteY122" fmla="*/ 1095375 h 6858000"/>
              <a:gd name="connsiteX123" fmla="*/ 67539 w 6131667"/>
              <a:gd name="connsiteY123" fmla="*/ 1055688 h 6858000"/>
              <a:gd name="connsiteX124" fmla="*/ 85959 w 6131667"/>
              <a:gd name="connsiteY124" fmla="*/ 1017588 h 6858000"/>
              <a:gd name="connsiteX125" fmla="*/ 104379 w 6131667"/>
              <a:gd name="connsiteY125" fmla="*/ 981075 h 6858000"/>
              <a:gd name="connsiteX126" fmla="*/ 122799 w 6131667"/>
              <a:gd name="connsiteY126" fmla="*/ 942975 h 6858000"/>
              <a:gd name="connsiteX127" fmla="*/ 138149 w 6131667"/>
              <a:gd name="connsiteY127" fmla="*/ 901700 h 6858000"/>
              <a:gd name="connsiteX128" fmla="*/ 151963 w 6131667"/>
              <a:gd name="connsiteY128" fmla="*/ 854075 h 6858000"/>
              <a:gd name="connsiteX129" fmla="*/ 162708 w 6131667"/>
              <a:gd name="connsiteY129" fmla="*/ 801688 h 6858000"/>
              <a:gd name="connsiteX130" fmla="*/ 170383 w 6131667"/>
              <a:gd name="connsiteY130" fmla="*/ 744538 h 6858000"/>
              <a:gd name="connsiteX131" fmla="*/ 173453 w 6131667"/>
              <a:gd name="connsiteY131" fmla="*/ 673100 h 6858000"/>
              <a:gd name="connsiteX132" fmla="*/ 170383 w 6131667"/>
              <a:gd name="connsiteY132" fmla="*/ 606425 h 6858000"/>
              <a:gd name="connsiteX133" fmla="*/ 162708 w 6131667"/>
              <a:gd name="connsiteY133" fmla="*/ 546100 h 6858000"/>
              <a:gd name="connsiteX134" fmla="*/ 151963 w 6131667"/>
              <a:gd name="connsiteY134" fmla="*/ 496888 h 6858000"/>
              <a:gd name="connsiteX135" fmla="*/ 138149 w 6131667"/>
              <a:gd name="connsiteY135" fmla="*/ 450850 h 6858000"/>
              <a:gd name="connsiteX136" fmla="*/ 122799 w 6131667"/>
              <a:gd name="connsiteY136" fmla="*/ 409575 h 6858000"/>
              <a:gd name="connsiteX137" fmla="*/ 105914 w 6131667"/>
              <a:gd name="connsiteY137" fmla="*/ 369888 h 6858000"/>
              <a:gd name="connsiteX138" fmla="*/ 89029 w 6131667"/>
              <a:gd name="connsiteY138" fmla="*/ 334963 h 6858000"/>
              <a:gd name="connsiteX139" fmla="*/ 70609 w 6131667"/>
              <a:gd name="connsiteY139" fmla="*/ 296863 h 6858000"/>
              <a:gd name="connsiteX140" fmla="*/ 52189 w 6131667"/>
              <a:gd name="connsiteY140" fmla="*/ 260350 h 6858000"/>
              <a:gd name="connsiteX141" fmla="*/ 36839 w 6131667"/>
              <a:gd name="connsiteY141" fmla="*/ 217488 h 6858000"/>
              <a:gd name="connsiteX142" fmla="*/ 21490 w 6131667"/>
              <a:gd name="connsiteY142" fmla="*/ 174625 h 6858000"/>
              <a:gd name="connsiteX143" fmla="*/ 12280 w 6131667"/>
              <a:gd name="connsiteY143" fmla="*/ 122238 h 6858000"/>
              <a:gd name="connsiteX144" fmla="*/ 4605 w 6131667"/>
              <a:gd name="connsiteY144"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131667" h="6858000">
                <a:moveTo>
                  <a:pt x="0" y="0"/>
                </a:moveTo>
                <a:lnTo>
                  <a:pt x="4455267" y="0"/>
                </a:lnTo>
                <a:lnTo>
                  <a:pt x="4643336" y="0"/>
                </a:lnTo>
                <a:lnTo>
                  <a:pt x="6131667" y="0"/>
                </a:lnTo>
                <a:lnTo>
                  <a:pt x="6131667" y="6858000"/>
                </a:lnTo>
                <a:lnTo>
                  <a:pt x="4643336" y="6858000"/>
                </a:lnTo>
                <a:lnTo>
                  <a:pt x="4455267" y="6858000"/>
                </a:lnTo>
                <a:lnTo>
                  <a:pt x="0" y="6858000"/>
                </a:lnTo>
                <a:lnTo>
                  <a:pt x="4605" y="6791325"/>
                </a:lnTo>
                <a:lnTo>
                  <a:pt x="12280" y="6735763"/>
                </a:lnTo>
                <a:lnTo>
                  <a:pt x="21490" y="6683375"/>
                </a:lnTo>
                <a:lnTo>
                  <a:pt x="36839" y="6640513"/>
                </a:lnTo>
                <a:lnTo>
                  <a:pt x="52189" y="6597650"/>
                </a:lnTo>
                <a:lnTo>
                  <a:pt x="70609" y="6561138"/>
                </a:lnTo>
                <a:lnTo>
                  <a:pt x="89029" y="6523038"/>
                </a:lnTo>
                <a:lnTo>
                  <a:pt x="105914" y="6488113"/>
                </a:lnTo>
                <a:lnTo>
                  <a:pt x="122799" y="6448425"/>
                </a:lnTo>
                <a:lnTo>
                  <a:pt x="138149" y="6407150"/>
                </a:lnTo>
                <a:lnTo>
                  <a:pt x="151963" y="6361113"/>
                </a:lnTo>
                <a:lnTo>
                  <a:pt x="162708" y="6311900"/>
                </a:lnTo>
                <a:lnTo>
                  <a:pt x="170383" y="6251575"/>
                </a:lnTo>
                <a:lnTo>
                  <a:pt x="173453" y="6183313"/>
                </a:lnTo>
                <a:lnTo>
                  <a:pt x="170383" y="6113463"/>
                </a:lnTo>
                <a:lnTo>
                  <a:pt x="162708" y="6056313"/>
                </a:lnTo>
                <a:lnTo>
                  <a:pt x="151963" y="6003925"/>
                </a:lnTo>
                <a:lnTo>
                  <a:pt x="138149" y="5956300"/>
                </a:lnTo>
                <a:lnTo>
                  <a:pt x="122799" y="5915025"/>
                </a:lnTo>
                <a:lnTo>
                  <a:pt x="104379" y="5876925"/>
                </a:lnTo>
                <a:lnTo>
                  <a:pt x="85959" y="5840413"/>
                </a:lnTo>
                <a:lnTo>
                  <a:pt x="67539" y="5802313"/>
                </a:lnTo>
                <a:lnTo>
                  <a:pt x="50654" y="5762625"/>
                </a:lnTo>
                <a:lnTo>
                  <a:pt x="33769" y="5721350"/>
                </a:lnTo>
                <a:lnTo>
                  <a:pt x="19955" y="5675313"/>
                </a:lnTo>
                <a:lnTo>
                  <a:pt x="10745" y="5622925"/>
                </a:lnTo>
                <a:lnTo>
                  <a:pt x="1535" y="5562600"/>
                </a:lnTo>
                <a:lnTo>
                  <a:pt x="0" y="5494338"/>
                </a:lnTo>
                <a:lnTo>
                  <a:pt x="1535" y="5426075"/>
                </a:lnTo>
                <a:lnTo>
                  <a:pt x="10745" y="5365750"/>
                </a:lnTo>
                <a:lnTo>
                  <a:pt x="19955" y="5313363"/>
                </a:lnTo>
                <a:lnTo>
                  <a:pt x="33769" y="5268913"/>
                </a:lnTo>
                <a:lnTo>
                  <a:pt x="50654" y="5226050"/>
                </a:lnTo>
                <a:lnTo>
                  <a:pt x="67539" y="5186363"/>
                </a:lnTo>
                <a:lnTo>
                  <a:pt x="85959" y="5149850"/>
                </a:lnTo>
                <a:lnTo>
                  <a:pt x="104379" y="5114925"/>
                </a:lnTo>
                <a:lnTo>
                  <a:pt x="122799" y="5075238"/>
                </a:lnTo>
                <a:lnTo>
                  <a:pt x="138149" y="5033963"/>
                </a:lnTo>
                <a:lnTo>
                  <a:pt x="151963" y="4987925"/>
                </a:lnTo>
                <a:lnTo>
                  <a:pt x="162708" y="4935538"/>
                </a:lnTo>
                <a:lnTo>
                  <a:pt x="170383" y="4875213"/>
                </a:lnTo>
                <a:lnTo>
                  <a:pt x="173453" y="4806950"/>
                </a:lnTo>
                <a:lnTo>
                  <a:pt x="170383" y="4738688"/>
                </a:lnTo>
                <a:lnTo>
                  <a:pt x="162708" y="4678363"/>
                </a:lnTo>
                <a:lnTo>
                  <a:pt x="151963" y="4625975"/>
                </a:lnTo>
                <a:lnTo>
                  <a:pt x="138149" y="4579938"/>
                </a:lnTo>
                <a:lnTo>
                  <a:pt x="122799" y="4537075"/>
                </a:lnTo>
                <a:lnTo>
                  <a:pt x="104379" y="4498975"/>
                </a:lnTo>
                <a:lnTo>
                  <a:pt x="67539" y="4424363"/>
                </a:lnTo>
                <a:lnTo>
                  <a:pt x="50654" y="4386263"/>
                </a:lnTo>
                <a:lnTo>
                  <a:pt x="33769" y="4343400"/>
                </a:lnTo>
                <a:lnTo>
                  <a:pt x="19955" y="4297363"/>
                </a:lnTo>
                <a:lnTo>
                  <a:pt x="10745" y="4244975"/>
                </a:lnTo>
                <a:lnTo>
                  <a:pt x="1535" y="4186238"/>
                </a:lnTo>
                <a:lnTo>
                  <a:pt x="0" y="4116388"/>
                </a:lnTo>
                <a:lnTo>
                  <a:pt x="1535" y="4048125"/>
                </a:lnTo>
                <a:lnTo>
                  <a:pt x="10745" y="3987800"/>
                </a:lnTo>
                <a:lnTo>
                  <a:pt x="19955" y="3935413"/>
                </a:lnTo>
                <a:lnTo>
                  <a:pt x="33769" y="3890963"/>
                </a:lnTo>
                <a:lnTo>
                  <a:pt x="50654" y="3848100"/>
                </a:lnTo>
                <a:lnTo>
                  <a:pt x="67539" y="3811588"/>
                </a:lnTo>
                <a:lnTo>
                  <a:pt x="104379" y="3736975"/>
                </a:lnTo>
                <a:lnTo>
                  <a:pt x="122799" y="3697288"/>
                </a:lnTo>
                <a:lnTo>
                  <a:pt x="138149" y="3656013"/>
                </a:lnTo>
                <a:lnTo>
                  <a:pt x="151963" y="3609975"/>
                </a:lnTo>
                <a:lnTo>
                  <a:pt x="162708" y="3557588"/>
                </a:lnTo>
                <a:lnTo>
                  <a:pt x="170383" y="3497263"/>
                </a:lnTo>
                <a:lnTo>
                  <a:pt x="173453" y="3427413"/>
                </a:lnTo>
                <a:lnTo>
                  <a:pt x="170383" y="3360738"/>
                </a:lnTo>
                <a:lnTo>
                  <a:pt x="162708" y="3300413"/>
                </a:lnTo>
                <a:lnTo>
                  <a:pt x="151963" y="3248025"/>
                </a:lnTo>
                <a:lnTo>
                  <a:pt x="138149" y="3201988"/>
                </a:lnTo>
                <a:lnTo>
                  <a:pt x="122799" y="3160713"/>
                </a:lnTo>
                <a:lnTo>
                  <a:pt x="104379" y="3121025"/>
                </a:lnTo>
                <a:lnTo>
                  <a:pt x="85959" y="3084513"/>
                </a:lnTo>
                <a:lnTo>
                  <a:pt x="67539" y="3046413"/>
                </a:lnTo>
                <a:lnTo>
                  <a:pt x="50654" y="3009900"/>
                </a:lnTo>
                <a:lnTo>
                  <a:pt x="33769" y="2967038"/>
                </a:lnTo>
                <a:lnTo>
                  <a:pt x="19955" y="2922588"/>
                </a:lnTo>
                <a:lnTo>
                  <a:pt x="10745" y="2868613"/>
                </a:lnTo>
                <a:lnTo>
                  <a:pt x="1535" y="2809875"/>
                </a:lnTo>
                <a:lnTo>
                  <a:pt x="0" y="2741613"/>
                </a:lnTo>
                <a:lnTo>
                  <a:pt x="1535" y="2671763"/>
                </a:lnTo>
                <a:lnTo>
                  <a:pt x="10745" y="2613025"/>
                </a:lnTo>
                <a:lnTo>
                  <a:pt x="19955" y="2560638"/>
                </a:lnTo>
                <a:lnTo>
                  <a:pt x="33769" y="2513013"/>
                </a:lnTo>
                <a:lnTo>
                  <a:pt x="50654" y="2471738"/>
                </a:lnTo>
                <a:lnTo>
                  <a:pt x="67539" y="2433638"/>
                </a:lnTo>
                <a:lnTo>
                  <a:pt x="85959" y="2395538"/>
                </a:lnTo>
                <a:lnTo>
                  <a:pt x="104379" y="2359025"/>
                </a:lnTo>
                <a:lnTo>
                  <a:pt x="122799" y="2319338"/>
                </a:lnTo>
                <a:lnTo>
                  <a:pt x="138149" y="2278063"/>
                </a:lnTo>
                <a:lnTo>
                  <a:pt x="151963" y="2232025"/>
                </a:lnTo>
                <a:lnTo>
                  <a:pt x="162708" y="2179638"/>
                </a:lnTo>
                <a:lnTo>
                  <a:pt x="170383" y="2119313"/>
                </a:lnTo>
                <a:lnTo>
                  <a:pt x="173453" y="2051050"/>
                </a:lnTo>
                <a:lnTo>
                  <a:pt x="170383" y="1982788"/>
                </a:lnTo>
                <a:lnTo>
                  <a:pt x="162708" y="1922463"/>
                </a:lnTo>
                <a:lnTo>
                  <a:pt x="151963" y="1870075"/>
                </a:lnTo>
                <a:lnTo>
                  <a:pt x="138149" y="1824038"/>
                </a:lnTo>
                <a:lnTo>
                  <a:pt x="122799" y="1782763"/>
                </a:lnTo>
                <a:lnTo>
                  <a:pt x="104379" y="1743075"/>
                </a:lnTo>
                <a:lnTo>
                  <a:pt x="85959" y="1708150"/>
                </a:lnTo>
                <a:lnTo>
                  <a:pt x="67539" y="1671638"/>
                </a:lnTo>
                <a:lnTo>
                  <a:pt x="50654" y="1631950"/>
                </a:lnTo>
                <a:lnTo>
                  <a:pt x="33769" y="1589088"/>
                </a:lnTo>
                <a:lnTo>
                  <a:pt x="19955" y="1544638"/>
                </a:lnTo>
                <a:lnTo>
                  <a:pt x="10745" y="1492250"/>
                </a:lnTo>
                <a:lnTo>
                  <a:pt x="1535" y="1431925"/>
                </a:lnTo>
                <a:lnTo>
                  <a:pt x="0" y="1363663"/>
                </a:lnTo>
                <a:lnTo>
                  <a:pt x="1535" y="1295400"/>
                </a:lnTo>
                <a:lnTo>
                  <a:pt x="10745" y="1235075"/>
                </a:lnTo>
                <a:lnTo>
                  <a:pt x="19955" y="1182688"/>
                </a:lnTo>
                <a:lnTo>
                  <a:pt x="33769" y="1136650"/>
                </a:lnTo>
                <a:lnTo>
                  <a:pt x="50654" y="1095375"/>
                </a:lnTo>
                <a:lnTo>
                  <a:pt x="67539" y="1055688"/>
                </a:lnTo>
                <a:lnTo>
                  <a:pt x="85959" y="1017588"/>
                </a:lnTo>
                <a:lnTo>
                  <a:pt x="104379" y="981075"/>
                </a:lnTo>
                <a:lnTo>
                  <a:pt x="122799" y="942975"/>
                </a:lnTo>
                <a:lnTo>
                  <a:pt x="138149" y="901700"/>
                </a:lnTo>
                <a:lnTo>
                  <a:pt x="151963" y="854075"/>
                </a:lnTo>
                <a:lnTo>
                  <a:pt x="162708" y="801688"/>
                </a:lnTo>
                <a:lnTo>
                  <a:pt x="170383" y="744538"/>
                </a:lnTo>
                <a:lnTo>
                  <a:pt x="173453" y="673100"/>
                </a:lnTo>
                <a:lnTo>
                  <a:pt x="170383" y="606425"/>
                </a:lnTo>
                <a:lnTo>
                  <a:pt x="162708" y="546100"/>
                </a:lnTo>
                <a:lnTo>
                  <a:pt x="151963" y="496888"/>
                </a:lnTo>
                <a:lnTo>
                  <a:pt x="138149" y="450850"/>
                </a:lnTo>
                <a:lnTo>
                  <a:pt x="122799" y="409575"/>
                </a:lnTo>
                <a:lnTo>
                  <a:pt x="105914" y="369888"/>
                </a:lnTo>
                <a:lnTo>
                  <a:pt x="89029" y="334963"/>
                </a:lnTo>
                <a:lnTo>
                  <a:pt x="70609" y="296863"/>
                </a:lnTo>
                <a:lnTo>
                  <a:pt x="52189" y="260350"/>
                </a:lnTo>
                <a:lnTo>
                  <a:pt x="36839" y="217488"/>
                </a:lnTo>
                <a:lnTo>
                  <a:pt x="21490" y="174625"/>
                </a:lnTo>
                <a:lnTo>
                  <a:pt x="12280" y="122238"/>
                </a:lnTo>
                <a:lnTo>
                  <a:pt x="4605" y="666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k 3" descr="Hjerte med pil med heldekkende fyll">
            <a:extLst>
              <a:ext uri="{FF2B5EF4-FFF2-40B4-BE49-F238E27FC236}">
                <a16:creationId xmlns:a16="http://schemas.microsoft.com/office/drawing/2014/main" id="{32557680-4C4B-4F4F-9218-A12B1ED00D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4546" y="2844764"/>
            <a:ext cx="3185354" cy="3185354"/>
          </a:xfrm>
          <a:prstGeom prst="rect">
            <a:avLst/>
          </a:prstGeom>
        </p:spPr>
      </p:pic>
      <p:pic>
        <p:nvPicPr>
          <p:cNvPr id="6" name="Grafikk 5" descr="Omriss av et smilende ansikt med hjerter med heldekkende fyll">
            <a:extLst>
              <a:ext uri="{FF2B5EF4-FFF2-40B4-BE49-F238E27FC236}">
                <a16:creationId xmlns:a16="http://schemas.microsoft.com/office/drawing/2014/main" id="{73DE459C-2553-4036-88B6-F7454B3A07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2871225"/>
            <a:ext cx="3185353" cy="3185353"/>
          </a:xfrm>
          <a:prstGeom prst="rect">
            <a:avLst/>
          </a:prstGeom>
        </p:spPr>
      </p:pic>
      <p:pic>
        <p:nvPicPr>
          <p:cNvPr id="8" name="Grafikk 7" descr="Omriss av et bekymret ansikt med heldekkende fyll">
            <a:extLst>
              <a:ext uri="{FF2B5EF4-FFF2-40B4-BE49-F238E27FC236}">
                <a16:creationId xmlns:a16="http://schemas.microsoft.com/office/drawing/2014/main" id="{094B9754-AE5E-445A-8182-96BEACA5E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8297" y="2741847"/>
            <a:ext cx="3031936" cy="3031936"/>
          </a:xfrm>
          <a:prstGeom prst="rect">
            <a:avLst/>
          </a:prstGeom>
        </p:spPr>
      </p:pic>
      <p:pic>
        <p:nvPicPr>
          <p:cNvPr id="10" name="Grafikk 9" descr="Knust hjerte med heldekkende fyll">
            <a:extLst>
              <a:ext uri="{FF2B5EF4-FFF2-40B4-BE49-F238E27FC236}">
                <a16:creationId xmlns:a16="http://schemas.microsoft.com/office/drawing/2014/main" id="{2CD499D7-6864-4DB3-895A-7D62E0D58E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4995" y="2521131"/>
            <a:ext cx="3482525" cy="3482525"/>
          </a:xfrm>
          <a:prstGeom prst="rect">
            <a:avLst/>
          </a:prstGeom>
        </p:spPr>
      </p:pic>
      <p:sp>
        <p:nvSpPr>
          <p:cNvPr id="16" name="TekstSylinder 15">
            <a:extLst>
              <a:ext uri="{FF2B5EF4-FFF2-40B4-BE49-F238E27FC236}">
                <a16:creationId xmlns:a16="http://schemas.microsoft.com/office/drawing/2014/main" id="{353CACCA-EA2B-48B7-9F2E-DC097C9DCBEA}"/>
              </a:ext>
            </a:extLst>
          </p:cNvPr>
          <p:cNvSpPr txBox="1"/>
          <p:nvPr/>
        </p:nvSpPr>
        <p:spPr>
          <a:xfrm>
            <a:off x="6811118" y="657729"/>
            <a:ext cx="5168875" cy="2771271"/>
          </a:xfrm>
          <a:prstGeom prst="rect">
            <a:avLst/>
          </a:prstGeom>
          <a:noFill/>
        </p:spPr>
        <p:txBody>
          <a:bodyPr wrap="square">
            <a:spAutoFit/>
          </a:bodyPr>
          <a:lstStyle/>
          <a:p>
            <a:pPr indent="-228600">
              <a:lnSpc>
                <a:spcPct val="110000"/>
              </a:lnSpc>
              <a:spcBef>
                <a:spcPts val="700"/>
              </a:spcBef>
              <a:buClr>
                <a:schemeClr val="tx2"/>
              </a:buClr>
            </a:pPr>
            <a:r>
              <a:rPr lang="en-US" sz="5400" b="1" spc="800" dirty="0">
                <a:solidFill>
                  <a:schemeClr val="bg1">
                    <a:lumMod val="95000"/>
                  </a:schemeClr>
                </a:solidFill>
                <a:latin typeface="+mn-lt"/>
                <a:ea typeface="+mn-ea"/>
                <a:cs typeface="+mn-cs"/>
              </a:rPr>
              <a:t>«LOVE HURTS”</a:t>
            </a:r>
            <a:br>
              <a:rPr lang="en-US" sz="5400" b="1" spc="800" dirty="0">
                <a:solidFill>
                  <a:schemeClr val="bg1"/>
                </a:solidFill>
                <a:latin typeface="+mn-lt"/>
                <a:ea typeface="+mn-ea"/>
                <a:cs typeface="+mn-cs"/>
              </a:rPr>
            </a:br>
            <a:endParaRPr lang="en-US" sz="5400" b="1" spc="800" dirty="0">
              <a:solidFill>
                <a:schemeClr val="bg1"/>
              </a:solidFill>
              <a:latin typeface="+mn-lt"/>
              <a:ea typeface="+mn-ea"/>
              <a:cs typeface="+mn-cs"/>
            </a:endParaRPr>
          </a:p>
        </p:txBody>
      </p:sp>
    </p:spTree>
    <p:extLst>
      <p:ext uri="{BB962C8B-B14F-4D97-AF65-F5344CB8AC3E}">
        <p14:creationId xmlns:p14="http://schemas.microsoft.com/office/powerpoint/2010/main" val="27634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6F1D644-CAF1-4C96-885E-F68B60D0F85B}"/>
              </a:ext>
            </a:extLst>
          </p:cNvPr>
          <p:cNvSpPr>
            <a:spLocks noGrp="1"/>
          </p:cNvSpPr>
          <p:nvPr>
            <p:ph type="title"/>
          </p:nvPr>
        </p:nvSpPr>
        <p:spPr>
          <a:xfrm>
            <a:off x="1287385" y="220183"/>
            <a:ext cx="4882422" cy="1492132"/>
          </a:xfrm>
        </p:spPr>
        <p:txBody>
          <a:bodyPr>
            <a:normAutofit/>
          </a:bodyPr>
          <a:lstStyle/>
          <a:p>
            <a:r>
              <a:rPr lang="nb-NO" dirty="0" err="1"/>
              <a:t>lÆRINGSMÅL</a:t>
            </a:r>
            <a:endParaRPr lang="nb-NO" dirty="0"/>
          </a:p>
        </p:txBody>
      </p:sp>
      <p:sp>
        <p:nvSpPr>
          <p:cNvPr id="21" name="Rectangle 20">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E223C1C-87CE-408B-A212-EDDA0B06E26D}"/>
              </a:ext>
            </a:extLst>
          </p:cNvPr>
          <p:cNvSpPr>
            <a:spLocks noGrp="1"/>
          </p:cNvSpPr>
          <p:nvPr>
            <p:ph idx="1"/>
          </p:nvPr>
        </p:nvSpPr>
        <p:spPr>
          <a:xfrm>
            <a:off x="566285" y="1256842"/>
            <a:ext cx="5823855" cy="5601158"/>
          </a:xfrm>
        </p:spPr>
        <p:txBody>
          <a:bodyPr>
            <a:normAutofit fontScale="70000" lnSpcReduction="20000"/>
          </a:bodyPr>
          <a:lstStyle/>
          <a:p>
            <a:r>
              <a:rPr lang="nb-NO" sz="5100" b="1" i="1" dirty="0">
                <a:solidFill>
                  <a:srgbClr val="FFFF00"/>
                </a:solidFill>
              </a:rPr>
              <a:t>Jeg kan forklare og reflektere rundt de fire ulike kjærlighetsbegrepene </a:t>
            </a:r>
            <a:r>
              <a:rPr lang="nb-NO" sz="5100" b="1" i="1" dirty="0" err="1">
                <a:solidFill>
                  <a:srgbClr val="FFFF00"/>
                </a:solidFill>
              </a:rPr>
              <a:t>storge</a:t>
            </a:r>
            <a:r>
              <a:rPr lang="nb-NO" sz="5100" b="1" i="1" dirty="0">
                <a:solidFill>
                  <a:srgbClr val="FFFF00"/>
                </a:solidFill>
              </a:rPr>
              <a:t>,  </a:t>
            </a:r>
            <a:r>
              <a:rPr lang="nb-NO" sz="5100" b="1" i="1" dirty="0" err="1">
                <a:solidFill>
                  <a:srgbClr val="FFFF00"/>
                </a:solidFill>
              </a:rPr>
              <a:t>filia</a:t>
            </a:r>
            <a:r>
              <a:rPr lang="nb-NO" sz="5100" b="1" i="1" dirty="0">
                <a:solidFill>
                  <a:srgbClr val="FFFF00"/>
                </a:solidFill>
              </a:rPr>
              <a:t>, eros og agape</a:t>
            </a:r>
            <a:br>
              <a:rPr lang="nb-NO" sz="5100" b="1" i="1" dirty="0">
                <a:solidFill>
                  <a:srgbClr val="FFFF00"/>
                </a:solidFill>
              </a:rPr>
            </a:br>
            <a:endParaRPr lang="nb-NO" sz="5100" b="1" dirty="0">
              <a:solidFill>
                <a:srgbClr val="FFFF00"/>
              </a:solidFill>
            </a:endParaRPr>
          </a:p>
          <a:p>
            <a:pPr>
              <a:buFont typeface="Arial" panose="020B0604020202020204" pitchFamily="34" charset="0"/>
              <a:buChar char="•"/>
            </a:pPr>
            <a:r>
              <a:rPr lang="nb-NO" sz="5100" b="1" i="1" dirty="0">
                <a:solidFill>
                  <a:srgbClr val="FFFF00"/>
                </a:solidFill>
              </a:rPr>
              <a:t>Jeg kan forklare hva som menes med</a:t>
            </a:r>
            <a:br>
              <a:rPr lang="nb-NO" sz="5100" b="1" i="1" dirty="0">
                <a:solidFill>
                  <a:srgbClr val="FFFF00"/>
                </a:solidFill>
              </a:rPr>
            </a:br>
            <a:r>
              <a:rPr lang="nb-NO" sz="5100" b="1" i="1" dirty="0">
                <a:solidFill>
                  <a:srgbClr val="FFFF00"/>
                </a:solidFill>
              </a:rPr>
              <a:t> “Gud er kjærlighet” i kristendommen</a:t>
            </a:r>
            <a:endParaRPr lang="nb-NO" sz="5100" b="1" dirty="0">
              <a:solidFill>
                <a:srgbClr val="FFFF00"/>
              </a:solidFill>
            </a:endParaRPr>
          </a:p>
          <a:p>
            <a:endParaRPr lang="nb-NO" dirty="0">
              <a:solidFill>
                <a:schemeClr val="tx1">
                  <a:lumMod val="85000"/>
                  <a:lumOff val="15000"/>
                </a:schemeClr>
              </a:solidFill>
            </a:endParaRPr>
          </a:p>
        </p:txBody>
      </p:sp>
      <p:sp>
        <p:nvSpPr>
          <p:cNvPr id="2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Grafikk 4" descr="Klasserom med heldekkende fyll">
            <a:extLst>
              <a:ext uri="{FF2B5EF4-FFF2-40B4-BE49-F238E27FC236}">
                <a16:creationId xmlns:a16="http://schemas.microsoft.com/office/drawing/2014/main" id="{F10F8D1E-830D-441C-8DC4-5CE013405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343674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kstSylinder 16">
            <a:extLst>
              <a:ext uri="{FF2B5EF4-FFF2-40B4-BE49-F238E27FC236}">
                <a16:creationId xmlns:a16="http://schemas.microsoft.com/office/drawing/2014/main" id="{37577D10-9176-4EBD-8D68-0D5A7F7A7F6C}"/>
              </a:ext>
            </a:extLst>
          </p:cNvPr>
          <p:cNvSpPr txBox="1"/>
          <p:nvPr/>
        </p:nvSpPr>
        <p:spPr>
          <a:xfrm>
            <a:off x="1251677" y="645105"/>
            <a:ext cx="5188312" cy="132085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b="1" cap="all" spc="200" dirty="0" err="1">
                <a:solidFill>
                  <a:schemeClr val="tx2"/>
                </a:solidFill>
                <a:latin typeface="+mj-lt"/>
                <a:ea typeface="+mj-ea"/>
                <a:cs typeface="+mj-cs"/>
              </a:rPr>
              <a:t>Diskuter</a:t>
            </a:r>
            <a:r>
              <a:rPr lang="en-US" sz="4400" b="1" cap="all" spc="200" dirty="0">
                <a:solidFill>
                  <a:schemeClr val="tx2"/>
                </a:solidFill>
                <a:latin typeface="+mj-lt"/>
                <a:ea typeface="+mj-ea"/>
                <a:cs typeface="+mj-cs"/>
              </a:rPr>
              <a:t> </a:t>
            </a:r>
            <a:r>
              <a:rPr lang="en-US" sz="4400" b="1" cap="all" spc="200" dirty="0" err="1">
                <a:solidFill>
                  <a:schemeClr val="tx2"/>
                </a:solidFill>
                <a:latin typeface="+mj-lt"/>
                <a:ea typeface="+mj-ea"/>
                <a:cs typeface="+mj-cs"/>
              </a:rPr>
              <a:t>i</a:t>
            </a:r>
            <a:r>
              <a:rPr lang="en-US" sz="4400" b="1" cap="all" spc="200" dirty="0">
                <a:solidFill>
                  <a:schemeClr val="tx2"/>
                </a:solidFill>
                <a:latin typeface="+mj-lt"/>
                <a:ea typeface="+mj-ea"/>
                <a:cs typeface="+mj-cs"/>
              </a:rPr>
              <a:t> </a:t>
            </a:r>
            <a:r>
              <a:rPr lang="en-US" sz="4400" b="1" cap="all" spc="200" dirty="0" err="1">
                <a:solidFill>
                  <a:schemeClr val="tx2"/>
                </a:solidFill>
                <a:latin typeface="+mj-lt"/>
                <a:ea typeface="+mj-ea"/>
                <a:cs typeface="+mj-cs"/>
              </a:rPr>
              <a:t>klassen</a:t>
            </a:r>
            <a:endParaRPr lang="en-US" sz="4400" b="1" cap="all" spc="200" dirty="0">
              <a:solidFill>
                <a:schemeClr val="tx2"/>
              </a:solidFill>
              <a:latin typeface="+mj-lt"/>
              <a:ea typeface="+mj-ea"/>
              <a:cs typeface="+mj-cs"/>
            </a:endParaRPr>
          </a:p>
        </p:txBody>
      </p:sp>
      <p:sp>
        <p:nvSpPr>
          <p:cNvPr id="3" name="Plassholder for innhold 2">
            <a:extLst>
              <a:ext uri="{FF2B5EF4-FFF2-40B4-BE49-F238E27FC236}">
                <a16:creationId xmlns:a16="http://schemas.microsoft.com/office/drawing/2014/main" id="{C4D92955-823D-454A-AC5A-F0119C453461}"/>
              </a:ext>
            </a:extLst>
          </p:cNvPr>
          <p:cNvSpPr>
            <a:spLocks noGrp="1"/>
          </p:cNvSpPr>
          <p:nvPr>
            <p:ph idx="1"/>
          </p:nvPr>
        </p:nvSpPr>
        <p:spPr>
          <a:xfrm>
            <a:off x="1251677" y="1763486"/>
            <a:ext cx="5436506" cy="4323805"/>
          </a:xfrm>
        </p:spPr>
        <p:txBody>
          <a:bodyPr vert="horz" lIns="91440" tIns="45720" rIns="91440" bIns="45720" rtlCol="0">
            <a:normAutofit/>
          </a:bodyPr>
          <a:lstStyle/>
          <a:p>
            <a:r>
              <a:rPr lang="en-US" sz="3200" i="1" dirty="0" err="1">
                <a:solidFill>
                  <a:schemeClr val="tx1"/>
                </a:solidFill>
              </a:rPr>
              <a:t>Hvordan</a:t>
            </a:r>
            <a:r>
              <a:rPr lang="en-US" sz="3200" i="1" dirty="0">
                <a:solidFill>
                  <a:schemeClr val="tx1"/>
                </a:solidFill>
              </a:rPr>
              <a:t> </a:t>
            </a:r>
            <a:r>
              <a:rPr lang="en-US" sz="3200" i="1" dirty="0" err="1">
                <a:solidFill>
                  <a:schemeClr val="tx1"/>
                </a:solidFill>
              </a:rPr>
              <a:t>fremstilles</a:t>
            </a:r>
            <a:r>
              <a:rPr lang="en-US" sz="3200" i="1" dirty="0">
                <a:solidFill>
                  <a:schemeClr val="tx1"/>
                </a:solidFill>
              </a:rPr>
              <a:t> sex og </a:t>
            </a:r>
            <a:r>
              <a:rPr lang="en-US" sz="3200" i="1" dirty="0" err="1">
                <a:solidFill>
                  <a:schemeClr val="tx1"/>
                </a:solidFill>
              </a:rPr>
              <a:t>romantikk</a:t>
            </a:r>
            <a:r>
              <a:rPr lang="en-US" sz="3200" i="1" dirty="0">
                <a:solidFill>
                  <a:schemeClr val="tx1"/>
                </a:solidFill>
              </a:rPr>
              <a:t> </a:t>
            </a:r>
            <a:r>
              <a:rPr lang="en-US" sz="3200" i="1" dirty="0" err="1">
                <a:solidFill>
                  <a:schemeClr val="tx1"/>
                </a:solidFill>
              </a:rPr>
              <a:t>i</a:t>
            </a:r>
            <a:r>
              <a:rPr lang="en-US" sz="3200" i="1" dirty="0">
                <a:solidFill>
                  <a:schemeClr val="tx1"/>
                </a:solidFill>
              </a:rPr>
              <a:t> </a:t>
            </a:r>
            <a:r>
              <a:rPr lang="en-US" sz="3200" i="1" dirty="0" err="1">
                <a:solidFill>
                  <a:schemeClr val="tx1"/>
                </a:solidFill>
              </a:rPr>
              <a:t>mediene</a:t>
            </a:r>
            <a:r>
              <a:rPr lang="en-US" sz="3200" i="1" dirty="0">
                <a:solidFill>
                  <a:schemeClr val="tx1"/>
                </a:solidFill>
              </a:rPr>
              <a:t>?</a:t>
            </a:r>
          </a:p>
          <a:p>
            <a:pPr marL="0">
              <a:buNone/>
            </a:pPr>
            <a:endParaRPr lang="en-US" sz="3200" i="1" dirty="0">
              <a:solidFill>
                <a:schemeClr val="tx1"/>
              </a:solidFill>
            </a:endParaRPr>
          </a:p>
          <a:p>
            <a:r>
              <a:rPr lang="en-US" sz="3200" i="1" dirty="0">
                <a:solidFill>
                  <a:schemeClr val="tx1"/>
                </a:solidFill>
              </a:rPr>
              <a:t> </a:t>
            </a:r>
            <a:r>
              <a:rPr lang="en-US" sz="3200" i="1" dirty="0" err="1">
                <a:solidFill>
                  <a:schemeClr val="tx1"/>
                </a:solidFill>
              </a:rPr>
              <a:t>Hvorfor</a:t>
            </a:r>
            <a:r>
              <a:rPr lang="en-US" sz="3200" i="1" dirty="0">
                <a:solidFill>
                  <a:schemeClr val="tx1"/>
                </a:solidFill>
              </a:rPr>
              <a:t> </a:t>
            </a:r>
            <a:r>
              <a:rPr lang="en-US" sz="3200" i="1" dirty="0" err="1">
                <a:solidFill>
                  <a:schemeClr val="tx1"/>
                </a:solidFill>
              </a:rPr>
              <a:t>tror</a:t>
            </a:r>
            <a:r>
              <a:rPr lang="en-US" sz="3200" i="1" dirty="0">
                <a:solidFill>
                  <a:schemeClr val="tx1"/>
                </a:solidFill>
              </a:rPr>
              <a:t> vi </a:t>
            </a:r>
            <a:r>
              <a:rPr lang="en-US" sz="3200" i="1" dirty="0" err="1">
                <a:solidFill>
                  <a:schemeClr val="tx1"/>
                </a:solidFill>
              </a:rPr>
              <a:t>ofte</a:t>
            </a:r>
            <a:r>
              <a:rPr lang="en-US" sz="3200" i="1" dirty="0">
                <a:solidFill>
                  <a:schemeClr val="tx1"/>
                </a:solidFill>
              </a:rPr>
              <a:t> at sex og </a:t>
            </a:r>
            <a:r>
              <a:rPr lang="en-US" sz="3200" i="1" dirty="0" err="1">
                <a:solidFill>
                  <a:schemeClr val="tx1"/>
                </a:solidFill>
              </a:rPr>
              <a:t>romantikk</a:t>
            </a:r>
            <a:r>
              <a:rPr lang="en-US" sz="3200" i="1" dirty="0">
                <a:solidFill>
                  <a:schemeClr val="tx1"/>
                </a:solidFill>
              </a:rPr>
              <a:t> er </a:t>
            </a:r>
            <a:r>
              <a:rPr lang="en-US" sz="3200" i="1" dirty="0" err="1">
                <a:solidFill>
                  <a:schemeClr val="tx1"/>
                </a:solidFill>
              </a:rPr>
              <a:t>eneste</a:t>
            </a:r>
            <a:r>
              <a:rPr lang="en-US" sz="3200" i="1" dirty="0">
                <a:solidFill>
                  <a:schemeClr val="tx1"/>
                </a:solidFill>
              </a:rPr>
              <a:t> </a:t>
            </a:r>
            <a:r>
              <a:rPr lang="en-US" sz="3200" i="1" dirty="0" err="1">
                <a:solidFill>
                  <a:schemeClr val="tx1"/>
                </a:solidFill>
              </a:rPr>
              <a:t>svar</a:t>
            </a:r>
            <a:r>
              <a:rPr lang="en-US" sz="3200" i="1" dirty="0">
                <a:solidFill>
                  <a:schemeClr val="tx1"/>
                </a:solidFill>
              </a:rPr>
              <a:t> </a:t>
            </a:r>
            <a:r>
              <a:rPr lang="en-US" sz="3200" i="1" dirty="0" err="1">
                <a:solidFill>
                  <a:schemeClr val="tx1"/>
                </a:solidFill>
              </a:rPr>
              <a:t>på</a:t>
            </a:r>
            <a:r>
              <a:rPr lang="en-US" sz="3200" i="1" dirty="0">
                <a:solidFill>
                  <a:schemeClr val="tx1"/>
                </a:solidFill>
              </a:rPr>
              <a:t> </a:t>
            </a:r>
            <a:r>
              <a:rPr lang="en-US" sz="3200" i="1" dirty="0" err="1">
                <a:solidFill>
                  <a:schemeClr val="tx1"/>
                </a:solidFill>
              </a:rPr>
              <a:t>vår</a:t>
            </a:r>
            <a:r>
              <a:rPr lang="en-US" sz="3200" i="1" dirty="0">
                <a:solidFill>
                  <a:schemeClr val="tx1"/>
                </a:solidFill>
              </a:rPr>
              <a:t> </a:t>
            </a:r>
            <a:r>
              <a:rPr lang="en-US" sz="3200" i="1" dirty="0" err="1">
                <a:solidFill>
                  <a:schemeClr val="tx1"/>
                </a:solidFill>
              </a:rPr>
              <a:t>lengsel</a:t>
            </a:r>
            <a:r>
              <a:rPr lang="en-US" sz="3200" i="1" dirty="0">
                <a:solidFill>
                  <a:schemeClr val="tx1"/>
                </a:solidFill>
              </a:rPr>
              <a:t> </a:t>
            </a:r>
            <a:r>
              <a:rPr lang="en-US" sz="3200" i="1" dirty="0" err="1">
                <a:solidFill>
                  <a:schemeClr val="tx1"/>
                </a:solidFill>
              </a:rPr>
              <a:t>etter</a:t>
            </a:r>
            <a:r>
              <a:rPr lang="en-US" sz="3200" i="1" dirty="0">
                <a:solidFill>
                  <a:schemeClr val="tx1"/>
                </a:solidFill>
              </a:rPr>
              <a:t> </a:t>
            </a:r>
            <a:r>
              <a:rPr lang="en-US" sz="3200" i="1" dirty="0" err="1">
                <a:solidFill>
                  <a:schemeClr val="tx1"/>
                </a:solidFill>
              </a:rPr>
              <a:t>kjærlighet</a:t>
            </a:r>
            <a:r>
              <a:rPr lang="en-US" sz="3200" i="1" dirty="0">
                <a:solidFill>
                  <a:schemeClr val="tx1"/>
                </a:solidFill>
              </a:rPr>
              <a:t>?</a:t>
            </a:r>
            <a:endParaRPr lang="en-US" sz="3200" dirty="0">
              <a:solidFill>
                <a:schemeClr val="tx1"/>
              </a:solidFill>
            </a:endParaRPr>
          </a:p>
        </p:txBody>
      </p:sp>
      <p:pic>
        <p:nvPicPr>
          <p:cNvPr id="4" name="Bilde 3">
            <a:extLst>
              <a:ext uri="{FF2B5EF4-FFF2-40B4-BE49-F238E27FC236}">
                <a16:creationId xmlns:a16="http://schemas.microsoft.com/office/drawing/2014/main" id="{E2B04A7A-6FC0-42F1-9922-DF39DEE80B33}"/>
              </a:ext>
            </a:extLst>
          </p:cNvPr>
          <p:cNvPicPr>
            <a:picLocks noChangeAspect="1"/>
          </p:cNvPicPr>
          <p:nvPr/>
        </p:nvPicPr>
        <p:blipFill>
          <a:blip r:embed="rId3"/>
          <a:stretch>
            <a:fillRect/>
          </a:stretch>
        </p:blipFill>
        <p:spPr>
          <a:xfrm>
            <a:off x="7028621" y="501414"/>
            <a:ext cx="4363595" cy="5798798"/>
          </a:xfrm>
          <a:prstGeom prst="rect">
            <a:avLst/>
          </a:prstGeom>
          <a:ln>
            <a:noFill/>
          </a:ln>
          <a:effectLst>
            <a:softEdge rad="112500"/>
          </a:effectLst>
        </p:spPr>
      </p:pic>
    </p:spTree>
    <p:extLst>
      <p:ext uri="{BB962C8B-B14F-4D97-AF65-F5344CB8AC3E}">
        <p14:creationId xmlns:p14="http://schemas.microsoft.com/office/powerpoint/2010/main" val="36762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050FCF-55E2-4A7F-BA44-ADAE9D06C7C8}"/>
              </a:ext>
            </a:extLst>
          </p:cNvPr>
          <p:cNvSpPr>
            <a:spLocks noGrp="1"/>
          </p:cNvSpPr>
          <p:nvPr>
            <p:ph type="title"/>
          </p:nvPr>
        </p:nvSpPr>
        <p:spPr/>
        <p:txBody>
          <a:bodyPr/>
          <a:lstStyle/>
          <a:p>
            <a:endParaRPr lang="nb-NO"/>
          </a:p>
        </p:txBody>
      </p:sp>
      <p:sp>
        <p:nvSpPr>
          <p:cNvPr id="3" name="Undertittel 2">
            <a:extLst>
              <a:ext uri="{FF2B5EF4-FFF2-40B4-BE49-F238E27FC236}">
                <a16:creationId xmlns:a16="http://schemas.microsoft.com/office/drawing/2014/main" id="{372B74E0-373E-41E0-9A8A-7ADA070D14AC}"/>
              </a:ext>
            </a:extLst>
          </p:cNvPr>
          <p:cNvSpPr>
            <a:spLocks noGrp="1"/>
          </p:cNvSpPr>
          <p:nvPr>
            <p:ph type="subTitle" idx="1"/>
          </p:nvPr>
        </p:nvSpPr>
        <p:spPr/>
        <p:txBody>
          <a:bodyPr/>
          <a:lstStyle/>
          <a:p>
            <a:endParaRPr lang="nb-NO" dirty="0"/>
          </a:p>
        </p:txBody>
      </p:sp>
      <p:pic>
        <p:nvPicPr>
          <p:cNvPr id="4" name="Media på Internett 3" title="Jason Derulo - Savage Love ft. Jawsh 685 (Lyrics) [Laxed Siren Beat]| BABEL">
            <a:hlinkClick r:id="" action="ppaction://media"/>
            <a:extLst>
              <a:ext uri="{FF2B5EF4-FFF2-40B4-BE49-F238E27FC236}">
                <a16:creationId xmlns:a16="http://schemas.microsoft.com/office/drawing/2014/main" id="{5BD6EF3B-B39C-409E-97A0-EC81B6DFFC66}"/>
              </a:ext>
            </a:extLst>
          </p:cNvPr>
          <p:cNvPicPr>
            <a:picLocks noRot="1" noChangeAspect="1"/>
          </p:cNvPicPr>
          <p:nvPr>
            <a:videoFile r:link="rId1"/>
          </p:nvPr>
        </p:nvPicPr>
        <p:blipFill>
          <a:blip r:embed="rId4"/>
          <a:stretch>
            <a:fillRect/>
          </a:stretch>
        </p:blipFill>
        <p:spPr>
          <a:xfrm>
            <a:off x="26973" y="0"/>
            <a:ext cx="12165027" cy="6873240"/>
          </a:xfrm>
          <a:prstGeom prst="rect">
            <a:avLst/>
          </a:prstGeom>
        </p:spPr>
      </p:pic>
    </p:spTree>
    <p:extLst>
      <p:ext uri="{BB962C8B-B14F-4D97-AF65-F5344CB8AC3E}">
        <p14:creationId xmlns:p14="http://schemas.microsoft.com/office/powerpoint/2010/main" val="27191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kstSylinder 16">
            <a:extLst>
              <a:ext uri="{FF2B5EF4-FFF2-40B4-BE49-F238E27FC236}">
                <a16:creationId xmlns:a16="http://schemas.microsoft.com/office/drawing/2014/main" id="{37577D10-9176-4EBD-8D68-0D5A7F7A7F6C}"/>
              </a:ext>
            </a:extLst>
          </p:cNvPr>
          <p:cNvSpPr txBox="1"/>
          <p:nvPr/>
        </p:nvSpPr>
        <p:spPr>
          <a:xfrm>
            <a:off x="1251677" y="645105"/>
            <a:ext cx="5985146" cy="132085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b="1" cap="all" spc="200" dirty="0" err="1">
                <a:solidFill>
                  <a:schemeClr val="tx2"/>
                </a:solidFill>
                <a:latin typeface="+mj-lt"/>
                <a:ea typeface="+mj-ea"/>
                <a:cs typeface="+mj-cs"/>
              </a:rPr>
              <a:t>Diskuter</a:t>
            </a:r>
            <a:r>
              <a:rPr lang="en-US" sz="4400" b="1" cap="all" spc="200" dirty="0">
                <a:solidFill>
                  <a:schemeClr val="tx2"/>
                </a:solidFill>
                <a:latin typeface="+mj-lt"/>
                <a:ea typeface="+mj-ea"/>
                <a:cs typeface="+mj-cs"/>
              </a:rPr>
              <a:t> </a:t>
            </a:r>
            <a:r>
              <a:rPr lang="en-US" sz="4400" b="1" cap="all" spc="200" dirty="0" err="1">
                <a:solidFill>
                  <a:schemeClr val="tx2"/>
                </a:solidFill>
                <a:latin typeface="+mj-lt"/>
                <a:ea typeface="+mj-ea"/>
                <a:cs typeface="+mj-cs"/>
              </a:rPr>
              <a:t>i</a:t>
            </a:r>
            <a:r>
              <a:rPr lang="en-US" sz="4400" b="1" cap="all" spc="200" dirty="0">
                <a:solidFill>
                  <a:schemeClr val="tx2"/>
                </a:solidFill>
                <a:latin typeface="+mj-lt"/>
                <a:ea typeface="+mj-ea"/>
                <a:cs typeface="+mj-cs"/>
              </a:rPr>
              <a:t> </a:t>
            </a:r>
            <a:r>
              <a:rPr lang="en-US" sz="4400" b="1" cap="all" spc="200" dirty="0" err="1">
                <a:solidFill>
                  <a:schemeClr val="tx2"/>
                </a:solidFill>
                <a:latin typeface="+mj-lt"/>
                <a:ea typeface="+mj-ea"/>
                <a:cs typeface="+mj-cs"/>
              </a:rPr>
              <a:t>klassen</a:t>
            </a:r>
            <a:endParaRPr lang="en-US" sz="4400" b="1" cap="all" spc="200" dirty="0">
              <a:solidFill>
                <a:schemeClr val="tx2"/>
              </a:solidFill>
              <a:latin typeface="+mj-lt"/>
              <a:ea typeface="+mj-ea"/>
              <a:cs typeface="+mj-cs"/>
            </a:endParaRPr>
          </a:p>
        </p:txBody>
      </p:sp>
      <p:sp>
        <p:nvSpPr>
          <p:cNvPr id="3" name="Plassholder for innhold 2">
            <a:extLst>
              <a:ext uri="{FF2B5EF4-FFF2-40B4-BE49-F238E27FC236}">
                <a16:creationId xmlns:a16="http://schemas.microsoft.com/office/drawing/2014/main" id="{C4D92955-823D-454A-AC5A-F0119C453461}"/>
              </a:ext>
            </a:extLst>
          </p:cNvPr>
          <p:cNvSpPr>
            <a:spLocks noGrp="1"/>
          </p:cNvSpPr>
          <p:nvPr>
            <p:ph idx="1"/>
          </p:nvPr>
        </p:nvSpPr>
        <p:spPr>
          <a:xfrm>
            <a:off x="1251677" y="1828147"/>
            <a:ext cx="6599100" cy="3984825"/>
          </a:xfrm>
        </p:spPr>
        <p:txBody>
          <a:bodyPr vert="horz" lIns="91440" tIns="45720" rIns="91440" bIns="45720" rtlCol="0">
            <a:normAutofit fontScale="92500" lnSpcReduction="20000"/>
          </a:bodyPr>
          <a:lstStyle/>
          <a:p>
            <a:pPr marL="158750">
              <a:buNone/>
            </a:pPr>
            <a:r>
              <a:rPr lang="en-US" sz="3300" i="1" dirty="0">
                <a:solidFill>
                  <a:schemeClr val="tx1"/>
                </a:solidFill>
              </a:rPr>
              <a:t>“ Du er bare </a:t>
            </a:r>
            <a:r>
              <a:rPr lang="en-US" sz="3300" i="1" dirty="0" err="1">
                <a:solidFill>
                  <a:schemeClr val="tx1"/>
                </a:solidFill>
              </a:rPr>
              <a:t>sammen</a:t>
            </a:r>
            <a:r>
              <a:rPr lang="en-US" sz="3300" i="1" dirty="0">
                <a:solidFill>
                  <a:schemeClr val="tx1"/>
                </a:solidFill>
              </a:rPr>
              <a:t> med meg for å </a:t>
            </a:r>
            <a:r>
              <a:rPr lang="en-US" sz="3300" i="1" dirty="0" err="1">
                <a:solidFill>
                  <a:schemeClr val="tx1"/>
                </a:solidFill>
              </a:rPr>
              <a:t>hevne</a:t>
            </a:r>
            <a:r>
              <a:rPr lang="en-US" sz="3300" i="1" dirty="0">
                <a:solidFill>
                  <a:schemeClr val="tx1"/>
                </a:solidFill>
              </a:rPr>
              <a:t> deg </a:t>
            </a:r>
            <a:r>
              <a:rPr lang="en-US" sz="3300" i="1" dirty="0" err="1">
                <a:solidFill>
                  <a:schemeClr val="tx1"/>
                </a:solidFill>
              </a:rPr>
              <a:t>på</a:t>
            </a:r>
            <a:r>
              <a:rPr lang="en-US" sz="3300" i="1" dirty="0">
                <a:solidFill>
                  <a:schemeClr val="tx1"/>
                </a:solidFill>
              </a:rPr>
              <a:t> </a:t>
            </a:r>
            <a:r>
              <a:rPr lang="en-US" sz="3300" i="1" dirty="0" err="1">
                <a:solidFill>
                  <a:schemeClr val="tx1"/>
                </a:solidFill>
              </a:rPr>
              <a:t>exen</a:t>
            </a:r>
            <a:r>
              <a:rPr lang="en-US" sz="3300" i="1" dirty="0">
                <a:solidFill>
                  <a:schemeClr val="tx1"/>
                </a:solidFill>
              </a:rPr>
              <a:t>. </a:t>
            </a:r>
            <a:r>
              <a:rPr lang="en-US" sz="3300" i="1" dirty="0" err="1">
                <a:solidFill>
                  <a:schemeClr val="tx1"/>
                </a:solidFill>
              </a:rPr>
              <a:t>Vanligvis</a:t>
            </a:r>
            <a:r>
              <a:rPr lang="en-US" sz="3300" i="1" dirty="0">
                <a:solidFill>
                  <a:schemeClr val="tx1"/>
                </a:solidFill>
              </a:rPr>
              <a:t> </a:t>
            </a:r>
            <a:r>
              <a:rPr lang="en-US" sz="3300" i="1" dirty="0" err="1">
                <a:solidFill>
                  <a:schemeClr val="tx1"/>
                </a:solidFill>
              </a:rPr>
              <a:t>ville</a:t>
            </a:r>
            <a:r>
              <a:rPr lang="en-US" sz="3300" i="1" dirty="0">
                <a:solidFill>
                  <a:schemeClr val="tx1"/>
                </a:solidFill>
              </a:rPr>
              <a:t> </a:t>
            </a:r>
            <a:r>
              <a:rPr lang="en-US" sz="3300" i="1" dirty="0" err="1">
                <a:solidFill>
                  <a:schemeClr val="tx1"/>
                </a:solidFill>
              </a:rPr>
              <a:t>jeg</a:t>
            </a:r>
            <a:r>
              <a:rPr lang="en-US" sz="3300" i="1" dirty="0">
                <a:solidFill>
                  <a:schemeClr val="tx1"/>
                </a:solidFill>
              </a:rPr>
              <a:t> </a:t>
            </a:r>
            <a:r>
              <a:rPr lang="en-US" sz="3300" i="1" dirty="0" err="1">
                <a:solidFill>
                  <a:schemeClr val="tx1"/>
                </a:solidFill>
              </a:rPr>
              <a:t>ikke</a:t>
            </a:r>
            <a:r>
              <a:rPr lang="en-US" sz="3300" i="1" dirty="0">
                <a:solidFill>
                  <a:schemeClr val="tx1"/>
                </a:solidFill>
              </a:rPr>
              <a:t> </a:t>
            </a:r>
            <a:r>
              <a:rPr lang="en-US" sz="3300" i="1" dirty="0" err="1">
                <a:solidFill>
                  <a:schemeClr val="tx1"/>
                </a:solidFill>
              </a:rPr>
              <a:t>brydd</a:t>
            </a:r>
            <a:r>
              <a:rPr lang="en-US" sz="3300" i="1" dirty="0">
                <a:solidFill>
                  <a:schemeClr val="tx1"/>
                </a:solidFill>
              </a:rPr>
              <a:t> meg.”</a:t>
            </a:r>
          </a:p>
          <a:p>
            <a:pPr marL="158750">
              <a:buNone/>
            </a:pPr>
            <a:br>
              <a:rPr lang="en-US" sz="3300" dirty="0">
                <a:solidFill>
                  <a:schemeClr val="tx1"/>
                </a:solidFill>
              </a:rPr>
            </a:br>
            <a:endParaRPr lang="en-US" sz="3300" dirty="0">
              <a:solidFill>
                <a:schemeClr val="tx1"/>
              </a:solidFill>
            </a:endParaRPr>
          </a:p>
          <a:p>
            <a:pPr marL="158750">
              <a:buNone/>
            </a:pPr>
            <a:r>
              <a:rPr lang="en-US" sz="3300" b="1" dirty="0">
                <a:solidFill>
                  <a:schemeClr val="tx1"/>
                </a:solidFill>
              </a:rPr>
              <a:t>	</a:t>
            </a:r>
            <a:r>
              <a:rPr lang="en-US" sz="3300" b="1" dirty="0" err="1">
                <a:solidFill>
                  <a:schemeClr val="tx1"/>
                </a:solidFill>
              </a:rPr>
              <a:t>Hvilket</a:t>
            </a:r>
            <a:r>
              <a:rPr lang="en-US" sz="3300" b="1" dirty="0">
                <a:solidFill>
                  <a:schemeClr val="tx1"/>
                </a:solidFill>
              </a:rPr>
              <a:t> </a:t>
            </a:r>
            <a:r>
              <a:rPr lang="en-US" sz="3300" b="1" dirty="0" err="1">
                <a:solidFill>
                  <a:schemeClr val="tx1"/>
                </a:solidFill>
              </a:rPr>
              <a:t>budskap</a:t>
            </a:r>
            <a:r>
              <a:rPr lang="en-US" sz="3300" b="1" dirty="0">
                <a:solidFill>
                  <a:schemeClr val="tx1"/>
                </a:solidFill>
              </a:rPr>
              <a:t> </a:t>
            </a:r>
            <a:r>
              <a:rPr lang="en-US" sz="3300" b="1" dirty="0" err="1">
                <a:solidFill>
                  <a:schemeClr val="tx1"/>
                </a:solidFill>
              </a:rPr>
              <a:t>gir</a:t>
            </a:r>
            <a:r>
              <a:rPr lang="en-US" sz="3300" b="1" dirty="0">
                <a:solidFill>
                  <a:schemeClr val="tx1"/>
                </a:solidFill>
              </a:rPr>
              <a:t> </a:t>
            </a:r>
            <a:r>
              <a:rPr lang="en-US" sz="3300" b="1" dirty="0" err="1">
                <a:solidFill>
                  <a:schemeClr val="tx1"/>
                </a:solidFill>
              </a:rPr>
              <a:t>denne</a:t>
            </a:r>
            <a:r>
              <a:rPr lang="en-US" sz="3300" b="1" dirty="0">
                <a:solidFill>
                  <a:schemeClr val="tx1"/>
                </a:solidFill>
              </a:rPr>
              <a:t> </a:t>
            </a:r>
            <a:r>
              <a:rPr lang="en-US" sz="3300" b="1" dirty="0" err="1">
                <a:solidFill>
                  <a:schemeClr val="tx1"/>
                </a:solidFill>
              </a:rPr>
              <a:t>sangen</a:t>
            </a:r>
            <a:r>
              <a:rPr lang="en-US" sz="3300" b="1" dirty="0">
                <a:solidFill>
                  <a:schemeClr val="tx1"/>
                </a:solidFill>
              </a:rPr>
              <a:t> om </a:t>
            </a:r>
            <a:r>
              <a:rPr lang="en-US" sz="3300" b="1" dirty="0" err="1">
                <a:solidFill>
                  <a:schemeClr val="tx1"/>
                </a:solidFill>
              </a:rPr>
              <a:t>kjærlighet</a:t>
            </a:r>
            <a:r>
              <a:rPr lang="en-US" sz="3300" b="1" dirty="0">
                <a:solidFill>
                  <a:schemeClr val="tx1"/>
                </a:solidFill>
              </a:rPr>
              <a:t> og det å </a:t>
            </a:r>
            <a:r>
              <a:rPr lang="en-US" sz="3300" b="1" dirty="0" err="1">
                <a:solidFill>
                  <a:schemeClr val="tx1"/>
                </a:solidFill>
              </a:rPr>
              <a:t>være</a:t>
            </a:r>
            <a:r>
              <a:rPr lang="en-US" sz="3300" b="1" dirty="0">
                <a:solidFill>
                  <a:schemeClr val="tx1"/>
                </a:solidFill>
              </a:rPr>
              <a:t> </a:t>
            </a:r>
            <a:r>
              <a:rPr lang="en-US" sz="3300" b="1" dirty="0" err="1">
                <a:solidFill>
                  <a:schemeClr val="tx1"/>
                </a:solidFill>
              </a:rPr>
              <a:t>i</a:t>
            </a:r>
            <a:r>
              <a:rPr lang="en-US" sz="3300" b="1" dirty="0">
                <a:solidFill>
                  <a:schemeClr val="tx1"/>
                </a:solidFill>
              </a:rPr>
              <a:t> et forhold? </a:t>
            </a:r>
          </a:p>
        </p:txBody>
      </p:sp>
      <p:pic>
        <p:nvPicPr>
          <p:cNvPr id="1028" name="Picture 4" descr="Bilderesultater for tiktok">
            <a:extLst>
              <a:ext uri="{FF2B5EF4-FFF2-40B4-BE49-F238E27FC236}">
                <a16:creationId xmlns:a16="http://schemas.microsoft.com/office/drawing/2014/main" id="{5143D9A0-86F3-4858-AA02-18681EBC4E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88250" y="1055805"/>
            <a:ext cx="3228687" cy="32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72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 name="Rectangle 96">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A94B2EE-C314-417F-94B5-738BC73F8C83}"/>
              </a:ext>
            </a:extLst>
          </p:cNvPr>
          <p:cNvSpPr>
            <a:spLocks noGrp="1"/>
          </p:cNvSpPr>
          <p:nvPr>
            <p:ph type="ctrTitle"/>
          </p:nvPr>
        </p:nvSpPr>
        <p:spPr>
          <a:xfrm>
            <a:off x="644849" y="954923"/>
            <a:ext cx="5875694" cy="4504620"/>
          </a:xfrm>
        </p:spPr>
        <p:txBody>
          <a:bodyPr>
            <a:normAutofit/>
          </a:bodyPr>
          <a:lstStyle/>
          <a:p>
            <a:r>
              <a:rPr lang="nb-NO" sz="6700" dirty="0"/>
              <a:t>Hva er kjærlighet, </a:t>
            </a:r>
            <a:r>
              <a:rPr lang="nb-NO" sz="6700" i="1" dirty="0">
                <a:effectLst>
                  <a:outerShdw blurRad="38100" dist="38100" dir="2700000" algn="tl">
                    <a:srgbClr val="000000">
                      <a:alpha val="43137"/>
                    </a:srgbClr>
                  </a:outerShdw>
                </a:effectLst>
              </a:rPr>
              <a:t>egentlig</a:t>
            </a:r>
            <a:r>
              <a:rPr lang="nb-NO" sz="6700" dirty="0"/>
              <a:t>…?</a:t>
            </a:r>
          </a:p>
        </p:txBody>
      </p:sp>
      <p:sp>
        <p:nvSpPr>
          <p:cNvPr id="104" name="Freeform: Shape 98">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 name="Bilde 40">
            <a:extLst>
              <a:ext uri="{FF2B5EF4-FFF2-40B4-BE49-F238E27FC236}">
                <a16:creationId xmlns:a16="http://schemas.microsoft.com/office/drawing/2014/main" id="{D7A1B393-A2E0-4205-B931-A4AF261BE76A}"/>
              </a:ext>
            </a:extLst>
          </p:cNvPr>
          <p:cNvPicPr>
            <a:picLocks noChangeAspect="1"/>
          </p:cNvPicPr>
          <p:nvPr/>
        </p:nvPicPr>
        <p:blipFill rotWithShape="1">
          <a:blip r:embed="rId3"/>
          <a:srcRect l="27580" r="28323"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161853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kstSylinder 16">
            <a:extLst>
              <a:ext uri="{FF2B5EF4-FFF2-40B4-BE49-F238E27FC236}">
                <a16:creationId xmlns:a16="http://schemas.microsoft.com/office/drawing/2014/main" id="{37577D10-9176-4EBD-8D68-0D5A7F7A7F6C}"/>
              </a:ext>
            </a:extLst>
          </p:cNvPr>
          <p:cNvSpPr txBox="1"/>
          <p:nvPr/>
        </p:nvSpPr>
        <p:spPr>
          <a:xfrm>
            <a:off x="1095681" y="449163"/>
            <a:ext cx="10478010" cy="817935"/>
          </a:xfrm>
          <a:prstGeom prst="rect">
            <a:avLst/>
          </a:prstGeom>
          <a:solidFill>
            <a:schemeClr val="bg2"/>
          </a:solidFill>
        </p:spPr>
        <p:txBody>
          <a:bodyPr vert="horz" lIns="91440" tIns="45720" rIns="91440" bIns="45720" rtlCol="0" anchor="t">
            <a:noAutofit/>
          </a:bodyPr>
          <a:lstStyle/>
          <a:p>
            <a:pPr defTabSz="914400">
              <a:lnSpc>
                <a:spcPct val="90000"/>
              </a:lnSpc>
              <a:spcBef>
                <a:spcPct val="0"/>
              </a:spcBef>
              <a:spcAft>
                <a:spcPts val="600"/>
              </a:spcAft>
            </a:pPr>
            <a:r>
              <a:rPr lang="nb-NO" sz="4400" dirty="0">
                <a:latin typeface="+mj-lt"/>
              </a:rPr>
              <a:t>Hvilke ulike ord har vi for ‘nedbør’ på norsk? </a:t>
            </a:r>
            <a:endParaRPr lang="en-US" sz="4400" b="1" cap="all" spc="200" dirty="0">
              <a:solidFill>
                <a:schemeClr val="tx2"/>
              </a:solidFill>
              <a:latin typeface="+mj-lt"/>
              <a:ea typeface="+mj-ea"/>
              <a:cs typeface="+mj-cs"/>
            </a:endParaRPr>
          </a:p>
        </p:txBody>
      </p:sp>
      <p:sp>
        <p:nvSpPr>
          <p:cNvPr id="3" name="Plassholder for innhold 2">
            <a:extLst>
              <a:ext uri="{FF2B5EF4-FFF2-40B4-BE49-F238E27FC236}">
                <a16:creationId xmlns:a16="http://schemas.microsoft.com/office/drawing/2014/main" id="{C4D92955-823D-454A-AC5A-F0119C453461}"/>
              </a:ext>
            </a:extLst>
          </p:cNvPr>
          <p:cNvSpPr>
            <a:spLocks noGrp="1"/>
          </p:cNvSpPr>
          <p:nvPr>
            <p:ph idx="1"/>
          </p:nvPr>
        </p:nvSpPr>
        <p:spPr>
          <a:xfrm>
            <a:off x="1356182" y="1296229"/>
            <a:ext cx="4363595" cy="3593591"/>
          </a:xfrm>
        </p:spPr>
        <p:txBody>
          <a:bodyPr vert="horz" lIns="91440" tIns="45720" rIns="91440" bIns="45720" rtlCol="0">
            <a:noAutofit/>
          </a:bodyPr>
          <a:lstStyle/>
          <a:p>
            <a:pPr marL="285750" indent="-285750">
              <a:lnSpc>
                <a:spcPct val="100000"/>
              </a:lnSpc>
              <a:buFont typeface="Arial" panose="020B0604020202020204" pitchFamily="34" charset="0"/>
              <a:buChar char="•"/>
            </a:pPr>
            <a:r>
              <a:rPr lang="nb-NO" sz="3200" b="1" i="1" dirty="0"/>
              <a:t>yr</a:t>
            </a:r>
          </a:p>
          <a:p>
            <a:pPr marL="285750" indent="-285750">
              <a:lnSpc>
                <a:spcPct val="100000"/>
              </a:lnSpc>
              <a:buFont typeface="Arial" panose="020B0604020202020204" pitchFamily="34" charset="0"/>
              <a:buChar char="•"/>
            </a:pPr>
            <a:r>
              <a:rPr lang="nb-NO" sz="3200" b="1" i="1" dirty="0"/>
              <a:t>duskregn</a:t>
            </a:r>
          </a:p>
          <a:p>
            <a:pPr marL="285750" indent="-285750">
              <a:lnSpc>
                <a:spcPct val="100000"/>
              </a:lnSpc>
              <a:buFont typeface="Arial" panose="020B0604020202020204" pitchFamily="34" charset="0"/>
              <a:buChar char="•"/>
            </a:pPr>
            <a:r>
              <a:rPr lang="nb-NO" sz="3200" b="1" i="1" dirty="0"/>
              <a:t>byger</a:t>
            </a:r>
          </a:p>
          <a:p>
            <a:pPr marL="285750" indent="-285750">
              <a:lnSpc>
                <a:spcPct val="100000"/>
              </a:lnSpc>
              <a:buFont typeface="Arial" panose="020B0604020202020204" pitchFamily="34" charset="0"/>
              <a:buChar char="•"/>
            </a:pPr>
            <a:r>
              <a:rPr lang="nb-NO" sz="3200" b="1" i="1" dirty="0"/>
              <a:t>styrtregn</a:t>
            </a:r>
          </a:p>
          <a:p>
            <a:pPr marL="285750" indent="-285750">
              <a:lnSpc>
                <a:spcPct val="100000"/>
              </a:lnSpc>
              <a:buFont typeface="Arial" panose="020B0604020202020204" pitchFamily="34" charset="0"/>
              <a:buChar char="•"/>
            </a:pPr>
            <a:r>
              <a:rPr lang="nb-NO" sz="3200" b="1" i="1" dirty="0"/>
              <a:t>pøsregn</a:t>
            </a:r>
          </a:p>
          <a:p>
            <a:pPr marL="285750" indent="-285750">
              <a:lnSpc>
                <a:spcPct val="100000"/>
              </a:lnSpc>
              <a:buFont typeface="Arial" panose="020B0604020202020204" pitchFamily="34" charset="0"/>
              <a:buChar char="•"/>
            </a:pPr>
            <a:r>
              <a:rPr lang="nb-NO" sz="3200" b="1" i="1" dirty="0" err="1"/>
              <a:t>haggel</a:t>
            </a:r>
            <a:endParaRPr lang="nb-NO" sz="3200" b="1" i="1" dirty="0"/>
          </a:p>
          <a:p>
            <a:pPr marL="285750" indent="-285750">
              <a:lnSpc>
                <a:spcPct val="100000"/>
              </a:lnSpc>
              <a:buFont typeface="Arial" panose="020B0604020202020204" pitchFamily="34" charset="0"/>
              <a:buChar char="•"/>
            </a:pPr>
            <a:r>
              <a:rPr lang="nb-NO" sz="3200" b="1" i="1" dirty="0"/>
              <a:t>sludd</a:t>
            </a:r>
          </a:p>
          <a:p>
            <a:pPr marL="285750" indent="-285750">
              <a:lnSpc>
                <a:spcPct val="100000"/>
              </a:lnSpc>
              <a:buFont typeface="Arial" panose="020B0604020202020204" pitchFamily="34" charset="0"/>
              <a:buChar char="•"/>
            </a:pPr>
            <a:r>
              <a:rPr lang="nb-NO" sz="3200" b="1" i="1" dirty="0"/>
              <a:t>tung snø</a:t>
            </a:r>
          </a:p>
          <a:p>
            <a:pPr marL="285750" indent="-285750">
              <a:lnSpc>
                <a:spcPct val="100000"/>
              </a:lnSpc>
              <a:buFont typeface="Arial" panose="020B0604020202020204" pitchFamily="34" charset="0"/>
              <a:buChar char="•"/>
            </a:pPr>
            <a:r>
              <a:rPr lang="nb-NO" sz="3200" b="1" i="1" dirty="0" err="1"/>
              <a:t>puddersnø</a:t>
            </a:r>
            <a:endParaRPr lang="nb-NO" sz="3200" b="1" i="1" dirty="0"/>
          </a:p>
        </p:txBody>
      </p:sp>
      <p:pic>
        <p:nvPicPr>
          <p:cNvPr id="5" name="Picture 2" descr="Regn, Nedbør, Tordenvær, Været, Dråper">
            <a:extLst>
              <a:ext uri="{FF2B5EF4-FFF2-40B4-BE49-F238E27FC236}">
                <a16:creationId xmlns:a16="http://schemas.microsoft.com/office/drawing/2014/main" id="{07986871-92DC-4940-8F37-920333E13A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9633" y="1479108"/>
            <a:ext cx="5176744" cy="520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Kort">
  <a:themeElements>
    <a:clrScheme name="Rødfiolet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Kor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r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6F8C53F-0645-4FD8-B7F7-EB624F0DE62D}">
  <we:reference id="wa104038830" version="1.0.0.3" store="nb-NO"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TM10001106[[fn=Kort]]</Template>
  <TotalTime>769</TotalTime>
  <Words>3679</Words>
  <Application>Microsoft Office PowerPoint</Application>
  <PresentationFormat>Widescreen</PresentationFormat>
  <Paragraphs>251</Paragraphs>
  <Slides>27</Slides>
  <Notes>27</Notes>
  <HiddenSlides>0</HiddenSlides>
  <MMClips>2</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27</vt:i4>
      </vt:variant>
    </vt:vector>
  </HeadingPairs>
  <TitlesOfParts>
    <vt:vector size="36" baseType="lpstr">
      <vt:lpstr>Arial</vt:lpstr>
      <vt:lpstr>Calibri</vt:lpstr>
      <vt:lpstr>Gill Sans MT</vt:lpstr>
      <vt:lpstr>Impact</vt:lpstr>
      <vt:lpstr>Merriweather</vt:lpstr>
      <vt:lpstr>Montserrat</vt:lpstr>
      <vt:lpstr>Museo-slab-500</vt:lpstr>
      <vt:lpstr>PT Sans</vt:lpstr>
      <vt:lpstr>Kort</vt:lpstr>
      <vt:lpstr>Hva er kjærlighet?</vt:lpstr>
      <vt:lpstr>PowerPoint-presentasjon</vt:lpstr>
      <vt:lpstr>«Love is all you need»  </vt:lpstr>
      <vt:lpstr>lÆRINGSMÅL</vt:lpstr>
      <vt:lpstr>PowerPoint-presentasjon</vt:lpstr>
      <vt:lpstr>PowerPoint-presentasjon</vt:lpstr>
      <vt:lpstr>PowerPoint-presentasjon</vt:lpstr>
      <vt:lpstr>Hva er kjærlighet, egentlig…?</vt:lpstr>
      <vt:lpstr>PowerPoint-presentasjon</vt:lpstr>
      <vt:lpstr>PowerPoint-presentasjon</vt:lpstr>
      <vt:lpstr>Fire ulike typer kjærlighet </vt:lpstr>
      <vt:lpstr>1. Storge=familiekjærlighet</vt:lpstr>
      <vt:lpstr>2. Filia = vennekjærlighet</vt:lpstr>
      <vt:lpstr>3. eros=den romantiske kjærligheten</vt:lpstr>
      <vt:lpstr>PowerPoint-presentasjon</vt:lpstr>
      <vt:lpstr>I'm in love with the shape of you We push and pull like a magnet do Although my heart is falling too I'm in love with your body      </vt:lpstr>
      <vt:lpstr>3. eros=den romantiske kjærligheten</vt:lpstr>
      <vt:lpstr>Amors piler</vt:lpstr>
      <vt:lpstr>PowerPoint-presentasjon</vt:lpstr>
      <vt:lpstr>4. Agape=den uselviske kjærligheten</vt:lpstr>
      <vt:lpstr>Hva kan vi lære av dette?  </vt:lpstr>
      <vt:lpstr>Snakk sammen</vt:lpstr>
      <vt:lpstr>Snakk sammen</vt:lpstr>
      <vt:lpstr>Snakk sammen</vt:lpstr>
      <vt:lpstr>PowerPoint-presentasjon</vt:lpstr>
      <vt:lpstr>Snakk sammen</vt:lpstr>
      <vt:lpstr>Oppgaver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dc:title>
  <dc:creator>Britt-Ellen Skregelid Birkeland</dc:creator>
  <cp:lastModifiedBy>Britt-Ellen Skregelid Birkeland</cp:lastModifiedBy>
  <cp:revision>2</cp:revision>
  <dcterms:created xsi:type="dcterms:W3CDTF">2021-02-02T11:27:29Z</dcterms:created>
  <dcterms:modified xsi:type="dcterms:W3CDTF">2021-02-21T21:55:56Z</dcterms:modified>
</cp:coreProperties>
</file>